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71"/>
  </p:notesMasterIdLst>
  <p:handoutMasterIdLst>
    <p:handoutMasterId r:id="rId72"/>
  </p:handoutMasterIdLst>
  <p:sldIdLst>
    <p:sldId id="1305" r:id="rId2"/>
    <p:sldId id="1327" r:id="rId3"/>
    <p:sldId id="1328" r:id="rId4"/>
    <p:sldId id="1329" r:id="rId5"/>
    <p:sldId id="1330" r:id="rId6"/>
    <p:sldId id="1152" r:id="rId7"/>
    <p:sldId id="1153" r:id="rId8"/>
    <p:sldId id="1323" r:id="rId9"/>
    <p:sldId id="1235" r:id="rId10"/>
    <p:sldId id="1236" r:id="rId11"/>
    <p:sldId id="1310" r:id="rId12"/>
    <p:sldId id="1311" r:id="rId13"/>
    <p:sldId id="1237" r:id="rId14"/>
    <p:sldId id="1238" r:id="rId15"/>
    <p:sldId id="1154" r:id="rId16"/>
    <p:sldId id="1239" r:id="rId17"/>
    <p:sldId id="1155" r:id="rId18"/>
    <p:sldId id="1156" r:id="rId19"/>
    <p:sldId id="1157" r:id="rId20"/>
    <p:sldId id="1158" r:id="rId21"/>
    <p:sldId id="1159" r:id="rId22"/>
    <p:sldId id="1160" r:id="rId23"/>
    <p:sldId id="1161" r:id="rId24"/>
    <p:sldId id="1162" r:id="rId25"/>
    <p:sldId id="1163" r:id="rId26"/>
    <p:sldId id="1164" r:id="rId27"/>
    <p:sldId id="1210" r:id="rId28"/>
    <p:sldId id="1116" r:id="rId29"/>
    <p:sldId id="1130" r:id="rId30"/>
    <p:sldId id="1211" r:id="rId31"/>
    <p:sldId id="1212" r:id="rId32"/>
    <p:sldId id="1100" r:id="rId33"/>
    <p:sldId id="1144" r:id="rId34"/>
    <p:sldId id="1145" r:id="rId35"/>
    <p:sldId id="1146" r:id="rId36"/>
    <p:sldId id="1147" r:id="rId37"/>
    <p:sldId id="1150" r:id="rId38"/>
    <p:sldId id="1232" r:id="rId39"/>
    <p:sldId id="1234" r:id="rId40"/>
    <p:sldId id="1151" r:id="rId41"/>
    <p:sldId id="1168" r:id="rId42"/>
    <p:sldId id="1169" r:id="rId43"/>
    <p:sldId id="1170" r:id="rId44"/>
    <p:sldId id="1171" r:id="rId45"/>
    <p:sldId id="1172" r:id="rId46"/>
    <p:sldId id="1303" r:id="rId47"/>
    <p:sldId id="1173" r:id="rId48"/>
    <p:sldId id="1174" r:id="rId49"/>
    <p:sldId id="1176" r:id="rId50"/>
    <p:sldId id="1175" r:id="rId51"/>
    <p:sldId id="1242" r:id="rId52"/>
    <p:sldId id="1177" r:id="rId53"/>
    <p:sldId id="1178" r:id="rId54"/>
    <p:sldId id="1228" r:id="rId55"/>
    <p:sldId id="1229" r:id="rId56"/>
    <p:sldId id="1304" r:id="rId57"/>
    <p:sldId id="1165" r:id="rId58"/>
    <p:sldId id="256" r:id="rId59"/>
    <p:sldId id="581" r:id="rId60"/>
    <p:sldId id="582" r:id="rId61"/>
    <p:sldId id="1314" r:id="rId62"/>
    <p:sldId id="1315" r:id="rId63"/>
    <p:sldId id="1316" r:id="rId64"/>
    <p:sldId id="1317" r:id="rId65"/>
    <p:sldId id="1318" r:id="rId66"/>
    <p:sldId id="1319" r:id="rId67"/>
    <p:sldId id="1320" r:id="rId68"/>
    <p:sldId id="1324" r:id="rId69"/>
    <p:sldId id="1326" r:id="rId70"/>
  </p:sldIdLst>
  <p:sldSz cx="9144000" cy="6858000" type="screen4x3"/>
  <p:notesSz cx="6858000" cy="9144000"/>
  <p:custDataLst>
    <p:tags r:id="rId73"/>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A836"/>
    <a:srgbClr val="FF7C8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666" autoAdjust="0"/>
    <p:restoredTop sz="95964" autoAdjust="0"/>
  </p:normalViewPr>
  <p:slideViewPr>
    <p:cSldViewPr>
      <p:cViewPr varScale="1">
        <p:scale>
          <a:sx n="72" d="100"/>
          <a:sy n="72" d="100"/>
        </p:scale>
        <p:origin x="636" y="78"/>
      </p:cViewPr>
      <p:guideLst>
        <p:guide orient="horz" pos="2160"/>
        <p:guide pos="2880"/>
      </p:guideLst>
    </p:cSldViewPr>
  </p:slideViewPr>
  <p:outlineViewPr>
    <p:cViewPr>
      <p:scale>
        <a:sx n="33" d="100"/>
        <a:sy n="33" d="100"/>
      </p:scale>
      <p:origin x="0" y="133387"/>
    </p:cViewPr>
  </p:outlineViewPr>
  <p:notesTextViewPr>
    <p:cViewPr>
      <p:scale>
        <a:sx n="100" d="100"/>
        <a:sy n="100" d="100"/>
      </p:scale>
      <p:origin x="0" y="0"/>
    </p:cViewPr>
  </p:notesTextViewPr>
  <p:sorterViewPr>
    <p:cViewPr>
      <p:scale>
        <a:sx n="66" d="100"/>
        <a:sy n="66" d="100"/>
      </p:scale>
      <p:origin x="0" y="25766"/>
    </p:cViewPr>
  </p:sorterViewPr>
  <p:notesViewPr>
    <p:cSldViewPr>
      <p:cViewPr varScale="1">
        <p:scale>
          <a:sx n="48" d="100"/>
          <a:sy n="48" d="100"/>
        </p:scale>
        <p:origin x="2752"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E29AF9-C613-4D7A-BD65-6AA708AF68B1}" type="datetimeFigureOut">
              <a:rPr lang="en-IN" smtClean="0"/>
              <a:pPr/>
              <a:t>05-12-2020</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3A3DE6-275B-4ECD-A046-D02D5CE5D613}" type="slidenum">
              <a:rPr lang="en-IN" smtClean="0"/>
              <a:pPr/>
              <a:t>‹#›</a:t>
            </a:fld>
            <a:endParaRPr lang="en-IN" dirty="0"/>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19-01-25T13:17:57.117"/>
    </inkml:context>
    <inkml:brush xml:id="br0">
      <inkml:brushProperty name="width" value="0.05292" units="cm"/>
      <inkml:brushProperty name="height" value="0.05292" units="cm"/>
    </inkml:brush>
  </inkml:definitions>
  <inkml:trace contextRef="#ctx0" brushRef="#br0">6043 11533 279 0,'0'0'0'0,"0"0"-248"16</inkml:trace>
  <inkml:trace contextRef="#ctx0" brushRef="#br0" timeOffset="78.04">6043 11533 224 0,'91'-17'11'0,"-91"17"-9"15,0 0-4-15,0 0-232 16</inkml:trace>
  <inkml:trace contextRef="#ctx0" brushRef="#br0" timeOffset="55568.98">18984 3527 282 0,'0'0'0'0,"0"0"-5"0,0 0-77 15</inkml:trace>
  <inkml:trace contextRef="#ctx0" brushRef="#br0" timeOffset="89939.14">1063 2849 45 0,'0'0'166'0,"0"0"-126"16,0 0 12-16,0 0-19 15,0 0 30-15,0 0 21 16,0 0-29-16,0 0-16 16,0 0-4-16,0 0-8 15,0 0-4-15,0 0-10 16,0 0 5-16,0 0-5 16,0 0 3-16,0 0-11 15,0 3 0-15,0-3 5 16,0 1-3-16,0 1-7 0,0 2-7 15,0 7-4-15,0 8 9 16,-3 8 2-16,-3 6 3 16,-3 5-3-16,-3 3 0 15,-3 0 3-15,-4 1-3 16,-1-1 1-16,-5-5 0 16,-5-7-1-16,5-8-5 15,1-7-3-15,9-7 4 16,5-4 2-16,7-1-4 15,3-2 6-15,0 0 4 16,0 0 7-16,7 0 26 16,8-12-28-16,1 1-1 0,4 1 6 15,2 2-6-15,-1 2-5 16,0 2-2-16,0 2-1 16,0 1 0-16,7 1-1 15,3 0-2-15,-1 0 1 16,0 0-1-16,-3 0 1 15,-3 0-26-15,-3 3-24 16,1 1-26-16,-19-2-42 16,0-2-154-16</inkml:trace>
  <inkml:trace contextRef="#ctx0" brushRef="#br0" timeOffset="90692.39">1418 3133 232 0,'0'0'88'0,"0"0"-47"16,0 0-1-16,0 0-22 0,0 0 8 15,0 0 21-15,0 0-20 16,6 0-17-16,0 0-1 16,4 0 10-16,4 4-11 15,5-3-4-15,1 0 3 16,2-1-2-16,-3 0-2 16,-2 0 3-16,-4 0 2 15,-4-4 4-15,-1-3 1 16,-7-1 5-16,-1-2-13 15,0-3-5-15,-3 0-14 16,-15 3-7-16,-6 5 1 16,-1 5 7-16,-2 0 7 15,5 0 3-15,2 9-5 16,1 4 7-16,4 5-1 0,3 1 2 16,3 1 2-16,9 1 3 15,0-1 3-15,0-2 1 16,6-2 1-16,12-5 3 15,7-4 10-15,1-2-20 16,2-5 7-16,2 0 4 16,3 0-6-16,-3 0-2 15,-5 0-4-15,2-12 3 16,-2-2-5-16,2-4 0 16,1-5 0-16,-5-4-5 15,4-2-27-15,-5-3 18 0,-7-3-6 16,0 2 3-16,-9-3 4 31,-6 2 7-31,0 6-2 16,0 4-6-16,0 7 14 0,-3 8 3 0,0 7 18 15,3 2-9-15,0 0-12 16,0 2-15-16,0 22 15 16,0 11 1-16,0 11 17 15,0 4-3-15,0 0-4 16,0 0 2-16,0-8-10 0,0-5-2 15,6-9 0-15,-3-9-1 16,6-7-12 0,1-9-42-16,-7-3-37 0,3-5-80 15</inkml:trace>
  <inkml:trace contextRef="#ctx0" brushRef="#br0" timeOffset="90848.6">2006 3103 499 0,'0'0'57'16,"0"0"-44"-16,0 0-13 16,0 0 0-16,0 0 2 15,0 0-2-15,-191-19-2 16,169 19-43-16,11-1-149 16</inkml:trace>
  <inkml:trace contextRef="#ctx0" brushRef="#br0" timeOffset="93280.73">2407 3294 163 0,'0'0'35'15,"0"0"5"-15,0 0 8 16,0 0-18-16,0 0 16 16,0 0 16-16,0 0-25 15,0 4-11-15,0-4 4 16,0 0-8-16,0 0-16 16,2 0-6-16,7 0 5 0,7 0-1 15,3 0-4-15,4 0 3 16,2-4-1-16,-1-11-2 15,2-3 17 1,-2-4-12-16,4-2 20 0,-6-6-16 16,2-2-4-16,-9-5-5 15,-5-6 0-15,-4-2-2 0,-6 1-10 16,0 5-13 0,0 8 18-16,0 8 4 15,0 10 3-15,-3 5 4 0,0 7-1 16,3 1 0-16,0 0-3 15,0 0-17-15,0 15-3 16,0 15 19-16,3 8 1 16,3 8 4-1,2 3 5-15,-5 1-2 16,-3-5 0-16,0-5-5 0,0-9 0 16,0-6 0-16,0-8-2 15,3-4-5-15,4-3-24 16,5-6-62-16,-6-4-49 0,0 0-33 15</inkml:trace>
  <inkml:trace contextRef="#ctx0" brushRef="#br0" timeOffset="93483.81">2876 3137 316 0,'0'0'20'16,"0"0"-16"-16,0 0-4 15,0 0 1-15,0 0 13 16,0 0 23-16,-138-16-19 0,97 16-10 16,2 0-6-16,0 0-2 15,12 0 0-15,5 0-3 16,13 0-29-16,9 0-87 16,0 0-48-16</inkml:trace>
  <inkml:trace contextRef="#ctx0" brushRef="#br0" timeOffset="94171.98">2862 2991 173 0,'0'0'118'0,"0"0"-113"16,0 0-1-16,0 0 39 15,0 0 25-15,0 0-1 16,30 79-38-16,-21-51 6 16,-3 4-19-16,0-2-8 15,3 2-4-15,-6-4 3 16,3-4-7 0,-3-6 1-16,0-5 0 15,0-4 2-15,-3-8-3 0,3 2-1 16,4-3-10-16,5 0 11 15,6 0 2-15,2-16 3 0,11-7-10 16,-1-1-11 0,-2-1 2-16,-4 5-22 0,-2 5 8 15,-5 9 28-15,-7 3 1 16,-5 3 1-16,-1 0-2 16,-1 0-12-16,3 12 12 15,0 5 0-15,1 8 10 16,1-1 2-16,-2 1 0 15,0 0-9-15,0-7 1 16,4-5-3-16,5-4 0 16,0-5-1-16,6-2 7 15,3-2 4-15,1 0-5 0,-1-5-3 16,1-10 4 0,1-1-7-16,-7-3-3 0,-1-1-10 15,-6 2-1-15,-6 4 7 16,-6 1 2-16,0 5 5 15,0-1 0-15,-12 4-1 16,-7 0-24-16,2 4 14 16,-2 1 2-16,5 0 7 15,4 0-4-15,4 0 1 16,6 10 5-16,0 3 10 16,0-1 5-16,0 2 0 15,21 1 24-15,7-2-28 16,11-3 1-16,6-1-12 15,10-3 0-15,0-5-43 16,-34-1-105-16,-3 0-151 0</inkml:trace>
  <inkml:trace contextRef="#ctx0" brushRef="#br0" timeOffset="94847.38">4303 2884 210 0,'0'0'143'0,"0"0"-64"16,0 0-4-16,0 0-24 0,0 0-10 16,0 0 13-1,0 0-18-15,-7-2-26 0,7 2-10 16,0 10-11-16,0 15 11 16,0 14 8-16,0 5 8 15,0 5 1-15,0-1-10 31,0-2-3-31,0-1-2 0,0-8-1 16,0-6-1-16,3-5 1 0,3-7-1 16,0-9 0-16,0-2-31 15,6-8-36-15,7 0 24 0,-11 0-59 16,5-12-142 0</inkml:trace>
  <inkml:trace contextRef="#ctx0" brushRef="#br0" timeOffset="95050.45">4554 3117 335 0,'0'0'152'0,"0"0"-148"16,0 0 1-16,0 0-5 16,0 0 2-16,0 0 22 15,-152-10-10-15,119 10-13 0,3 0-1 16,11 0-26-16,10 3-52 15,6 1-28-15,3 2 11 16,0-5-28-16</inkml:trace>
  <inkml:trace contextRef="#ctx0" brushRef="#br0" timeOffset="95898.9">4839 3127 98 0,'0'0'10'0,"0"0"8"15,0 0 40 1,0 0 2-16,0 0 36 0,0 0-4 16,-143 21-40-16,122-14-20 15,-3 3-20-15,5 0-8 16,5 0-3-16,8 1 2 15,3-1 4-15,3-2-2 32,0-1-2-32,0 0 0 0,6 0-3 15,8-3 0-15,8-1 4 0,2-3 2 0,-3 0 0 16,6 0-2 0,-2 0-4-16,-1-7-12 15,-2-4 11-15,-5 0-2 0,-1 1-17 16,-7 3-1-16,-6 6 14 15,-3 1 6-15,0 0-21 16,0 0 15-16,0 0-11 16,0 10 9-16,0 8 9 15,0 5 2-15,0 0 2 16,3 0 5-16,6-5-5 16,3-4-2-16,0-5 1 15,7-7-2-15,5-2 15 16,3 0 12-16,10-8-21 15,-1-12 3-15,0-6-10 16,-5-4-8-16,-4-4-20 0,-8-3-33 16,-2 5 11-16,-11 7 44 15,-6 6 6-15,0 8 38 16,0 3-3-16,-12 5-29 16,-3 0-6-16,0 3-4 15,2 0-3-15,0 0 6 16,9 0-2-16,1 0-2 15,0 0-4-15,3 0-21 16,0 1-2-16,0 1 10 16,0-1 20-16,9-1 2 15,9 1 12-15,0-1 18 16,9 0-6-16,-2 0-2 16,-1 0-12-16,-3 0 9 15,0 0 7-15,-6 0-12 0,-1 0 0 16,2 3-4-16,0 1-4 15,-4 1-1-15,0 2 1 16,-3 1 2-16,-3 4-8 16,-3 2 0-16,4 4 5 31,-7 3 7-31,0 1-6 16,0 0-1-16,0-1-2 15,3-3 0-15,3-5-3 0,2-1-14 16,5-7-56-16,-4-5-32 15,0 0-146-15</inkml:trace>
  <inkml:trace contextRef="#ctx0" brushRef="#br0" timeOffset="96493.89">5732 3127 457 0,'0'0'49'0,"0"0"-8"16,0 0-11-16,0 0-24 15,0 0 4-15,0 0 9 16,0 0-16-16,-49-13 1 15,30 13-2-15,-7 3 3 16,3 10-4-16,-1 6 2 16,6 4 5-16,-1 1 1 15,8-1-8-15,5-3-1 16,6-3-5-16,0-4-8 0,0-3-8 16,10-5 3-1,16-4 18-15,1-1 1 0,4 0 4 16,5-11-5-16,-3-8 1 15,3-1 2-15,-5 0-3 16,-4 1-1-16,-8 3-22 16,-9 6 20-16,-3 6-1 15,-7 3 3-15,0 1-3 16,0 0-3-16,0 3-14 16,0 21 17-16,0 11 4 15,6 12 27-15,1 6 10 16,-1 8-1-16,3 7-10 15,0 5-5-15,3 6-9 0,-3 1-4 16,0-2-4-16,1-10-1 16,-4-13 0-16,-3-16-3 15,-2-14-15-15,-1-15-29 16,0-10-31-16,-4 0 29 16,-15-11 38-16,4-11-58 15,0-3-81-15,9 9 26 16</inkml:trace>
  <inkml:trace contextRef="#ctx0" brushRef="#br0" timeOffset="97260.76">5976 3213 126 0,'0'0'16'15,"0"0"41"-15,0 0-41 16,0 0-10-16,0 0 11 16,0 0 47-16,39 63-42 15,-20-60-7-15,0-3 14 0,7 0-28 16,-2 0 1-16,-2-3-2 15,-4-11 4-15,0-4 18 16,-7-3-7-16,0-2-15 16,-5-1-31-16,-5 0-50 15,-1 0 72-15,0 3-11 16,-4 5-44-16,-12 3 26 16,4 8 22-16,-6 5 16 15,6 0 3-15,-4 0 11 16,2 12 5-16,1 12 8 15,4 2-11-15,3 7-2 16,6 2 3-16,0 0 3 16,0-1-1-16,6-1 12 0,13-7 11 15,-2-5-6-15,-1-7-22 16,0-3 1-16,4-9-6 16,-1-2 1-16,1 0 3 15,2-1-9-15,5-16-4 16,-2-7 0-16,5-7-11 15,-8-3-2-15,7-7 5 16,-2-1-12-16,-2-4-28 16,2-1 17-16,-2-3-4 15,-8-1 23-15,-1 1 12 16,-7 6 10-16,-9 9 15 16,0 9 29-16,0 9-23 0,0 9 3 15,0 7 4-15,0 1-22 16,0 0-16-16,-6 15-3 15,-7 18 3-15,1 15 30 16,-2 9 9-16,1 10-10 16,1 2-14-16,9 0 7 15,0-3-7-15,3-8-7 16,0-11-4-16,0-16-2 16,9-11-2-16,3-9-9 15,1-11-23-15,4 0 12 16,5-7-49-16,-12-12-54 15,4 0-164-15</inkml:trace>
  <inkml:trace contextRef="#ctx0" brushRef="#br0" timeOffset="97404.1">6616 3202 173 0,'0'0'143'0,"0"0"35"16,0 0-124-16,0 0-53 16,0 0 8-16,0 0 5 15,-79-22 2-15,40 22-11 16,-4 0-5-16,28 0-95 15,-2 0-125-15</inkml:trace>
  <inkml:trace contextRef="#ctx0" brushRef="#br0" timeOffset="98767.14">7199 3073 34 0,'0'0'232'0,"0"0"-191"15,0 0 13-15,0 0-36 0,0 0-12 16,0 0 36 0,0 0 5-1,-3 3-25-15,3 1-13 0,-4 3 7 16,1 4-1-16,-3 2 10 0,3 6 0 15,-3 3-19-15,0 2 2 16,-2 5 1-16,4-1-9 16,-2-2 3-16,3 0-3 15,3-6 0-15,0-6-1 16,0-6-1-16,0-2-6 16,0-5 7-16,13-1-10 15,10 0 11-15,3 0 10 16,6-14-6-16,1-8 5 0,-3-4 11 15,-2-4-18-15,-4-2 8 16,-6 2 0-16,-4 3-8 16,-4 7-1-16,-1 4 0 15,-6 6-2-15,1 4-2 16,-4 3 0-16,0 2-15 16,0 0-14-16,0 1-18 15,3 0-40-15,-3 0-110 16,3 0 4-16</inkml:trace>
  <inkml:trace contextRef="#ctx0" brushRef="#br0" timeOffset="100272.12">7705 3121 165 0,'0'0'35'15,"0"0"49"-15,0 0-55 16,0 0-28-16,0 0 31 16,0 0 8-16,-76-23-10 15,52 39 13-15,5 3-18 0,-1 4 1 31,0 1-15-31,9 1 4 16,-4-2-3-16,9-2-5 0,6-5-4 0,0-5-2 16,0-2 0-16,6-5-1 15,12-2 2-15,0-2 1 16,6 0 7-16,1 0-7 16,2-9 6-16,-3-7-1 15,0-4-8-15,-5-1 2 16,-4 3-7-16,-3 3 5 0,-3 5-2 15,-7 4 2 1,2 5 0-16,-4 1 1 0,0 0-1 16,0 0-14-16,3 0-2 15,0 0 0-15,5 13 16 16,5 4 2-16,-4-3 0 16,7 0-2-16,-4-5 2 15,3-3-2-15,0-2 0 16,4-4 0-16,2 0 3 15,-3 0-6-15,3 0 7 16,1-11-8-16,-2-5-10 16,-1-3 10-16,1-7 4 15,-4-6 0-15,3-3-3 16,-2-7 3-16,-1-2 0 16,-1-5 9-16,0 0-9 15,-3 2-31-15,-3 8 20 0,1 6-5 16,-4 10 16-16,2 6 4 15,-8 7 16-15,3 3-6 16,-3 6 17-16,0 1 1 16,0 0-32-16,0 0-1 15,0 10-30-15,0 17 31 16,-3 14 2-16,-7 11 15 16,-1 7 2-16,-4 5-7 15,3-2 9-15,0-4-8 16,3-7-6-16,6-8-5 15,3-10 2 1,0-3-4-16,0-9 0 16,0-7-6-16,10-7-5 0,10-6 11 0,-2-1 1 15,9 0 1-15,-1-15-4 16,6-11-19-16,-2-7 18 16,-5-5-31-16,-1 0 15 15,-6 1-14-15,-5 8 32 16,-2 7 1-16,-8 8 15 15,0 6 2-15,-1 3 3 16,-2 4 0-16,0 1 4 0,0 0-24 16,0 0-10-16,0 4-8 15,0 13 18-15,0 4 2 16,0 3 1-16,8 1-1 16,1-2-2-16,0-1 1 15,6-6 0-15,0-4-1 16,1-4-4-16,4-1 4 15,2-3 2-15,5-2-1 16,2-2 0-16,0 0 0 16,1 0-1-16,-5-6-2 15,1-7-1-15,-3-2 6 16,0-2-8-16,-5-3 3 16,-3 0-6-16,-6 0-7 0,-6-2-13 15,-3 2-19-15,0 0 14 16,0 2-19-16,0 6 19 15,0 4 27-15,0 5 6 16,-3 3 23-16,3 0 12 16,0 0-28-16,0 7-4 15,0 12 19-15,0 4-7 16,0 1 14-16,10 0-10 16,-1-3-9-16,3-3-8 15,6-2 7-15,0-6-9 16,0-4 0-16,4-6 5 15,-3 0-5-15,7 0 0 16,-2-3-12-16,1-13 8 0,-9-3 4 31,4-2-2-31,-11-2-16 16,-7-2-30-16,-2 0-5 0,0 6-7 0,0 6 36 16,-2 6 10-16,-13 4 23 15,-5 3-9-15,7 0 29 16,0 0 7-16,0 13-5 15,2 6-8-15,2 5-5 16,3 5 17-16,3 0-15 16,3 1-8-16,0-6 16 0,3-5 9 15,9-5-14 1,1-4-3-16,4-1 1 0,3-5-2 16,6-3-4-16,2-1-11 15,5 0-4-15,3-5-28 16,-6-11-52-16,-24 7-116 15</inkml:trace>
  <inkml:trace contextRef="#ctx0" brushRef="#br0" timeOffset="101008.83">9758 2774 78 0,'0'0'46'16,"0"0"-39"-16,0 0 39 15,0 0 5-15,0 0 10 16,0 0 10-16,0 0-9 0,-121 224-3 15,111-148-7-15,7 0-7 16,0 1-21-16,3-2 17 16,-3-5-21-16,3-6-9 15,-3-8-5-15,0-9-6 16,-1-13 0-16,3-12-7 16,1-13-31-16,-2-8 3 15,2-1-17-15,0-6-26 16,0-11-200-16</inkml:trace>
  <inkml:trace contextRef="#ctx0" brushRef="#br0" timeOffset="101228.69">9919 3196 345 0,'0'0'5'0,"0"0"29"0,0 0 11 16,0 0-31-16,0 0 21 16,0 0 8-16,-240 9-25 15,192-8-15-15,-1 0-3 16,13-1-33-16,14 2-71 0,11-2-8 16,11 0 16-1,0 0-68-15</inkml:trace>
  <inkml:trace contextRef="#ctx0" brushRef="#br0" timeOffset="101933.78">9806 3210 45 0,'0'0'29'0,"0"0"18"16,0 0 2-16,0 0-7 15,0 0 5-15,0 0 9 16,29 75-12-16,-30-57-26 15,-2-1-13-15,3-4-5 16,0-2-9-16,0-4 0 0,11-5 6 16,11-2 3-16,5 0 3 15,-2 0-3-15,2-7-4 16,-6-9 4-16,3-5 16 16,-5-3-7-16,-3-2-8 15,-2-3 12-15,-11 2-13 16,-3 3-1-16,0 5-1 15,-9 8-1-15,-12 5-15 16,-1 2-2-16,-5 4 2 16,3 0-3-16,3 0 7 15,2 0 5-15,3 0 5 16,6 0 4-16,6 0 0 16,4 0-3-16,0 4-5 0,0 3 8 15,16 2 26-15,4-2-1 16,2-1-3-1,2-2 3-15,1 0-1 0,-2-2 1 16,-7-2-1-16,2 0 7 16,-3 0 10-16,1 0-5 15,4 0-29-15,0 0-6 16,5 3-1-16,-1 4 0 16,1-1 0-16,0 3 3 15,-1 3-3-15,-9-3-3 0,3 4 2 16,-6-1 1-16,-2 1 0 15,-1 2 2 1,-5-2-3-16,-1-2 1 0,-3-1-3 16,0-2 1-16,0-1-9 15,-9-3 6-15,-8-4 5 16,-2 0 10-16,5 0 2 16,5 0 8-16,3-4-1 15,6-9 9-15,0-6-3 16,3-5-21-16,19-4 7 15,11 1-7-15,12 0-4 16,7 1-34-16,10 3-34 16,-33 19-97-16,-2 2-83 0</inkml:trace>
  <inkml:trace contextRef="#ctx0" brushRef="#br0" timeOffset="103219.35">11098 3124 179 0,'0'0'19'16,"0"0"30"-16,0 0 1 15,0 0-7-15,0 0 41 16,0 0-6-16,0 0-30 16,-168 6-32-16,154 14-1 15,2 3-4-15,2 0 1 16,3 0-3-16,7-1-3 16,0-2 2-16,0-5-6 15,0-2 1-15,3-4-3 0,11-5 0 16,-2-1 0-1,4-3 3-15,4 0 2 0,2 0 10 16,-1-2-1-16,-3-9-12 16,2-5 0-16,0-1 2 15,-4-4 1-15,0 2-5 16,-3 0-28 0,-7 7 27-16,-6 3 1 15,0 6 2-15,0 3-2 0,0 0-1 16,0 0-13-16,0 0-3 15,0 6 8-15,4 10 8 0,-1 1 2 16,1 3-1-16,2 0 1 16,2-1-2-16,1-5-7 15,-3-6-11-15,0-2 5 16,0-5 5-16,0-1 0 16,4 0-16-16,1 0 17 15,-2-7 6-15,4-10 4 16,-1-3 24-16,3-5-26 15,3-2 0-15,-7 5-1 16,-1 6 1-16,-1 7 0 16,-6 8 10-16,0 1-10 15,4 0-10-15,-1 0-25 0,4 16 35 16,4 4-2-16,-5 0 4 16,1 0 5-16,-2 4-7 15,0-8 1-15,-1 0 1 16,-1-5 1-16,0-6 0 15,-3 2-2-15,0-7 0 16,4 0-1-16,-1 0 2 16,3 0-1-16,6 0 16 15,1-16 3-15,4-4-20 16,2-5 12-16,-4 3-6 16,3 5 5-16,-8 6 20 15,-3 6-27-15,-4 5 15 16,1 0-19-16,5 0-20 15,2 13 19-15,5 10 1 16,1 2 0-16,6-2 0 16,-1-2-23-16,-16-15-107 15,2-6-149-15</inkml:trace>
  <inkml:trace contextRef="#ctx0" brushRef="#br0" timeOffset="104756.7">12214 3242 407 0,'0'0'11'0,"0"0"-11"16,0 0-25-16,0 0 23 16,0 0 2-16,0 0 19 15,0 85 23-15,0-55-20 16,-3 1-6-16,-3-5-13 16,3-4 1-16,3-9 0 15,0-5-4-15,0-5 0 16,0-3-8-16,0 0 8 15,3 0 10 1,16-7 36-16,5-13-3 16,1-6-43-16,4-3 8 0,-7-2 7 0,5 4-15 15,-7 5 0-15,-1 8-2 16,-6 5 0-16,-7 6 0 16,-2 2 2-16,-2 1 0 15,-2 0-21-15,0 0 19 16,1 3 2-16,4 8 1 15,3 9 2-15,-4-1 7 16,5 3-9-16,-3-2 0 16,-2-2 1-16,5-5-1 15,2-5 4-15,-2-4-5 16,-3-4 0-16,2 0-1 16,3 0-18-16,3 0 19 15,5-14-3-15,1-6 4 0,5-3-1 16,-2 1 4-16,0 2-1 15,-11 8-3-15,-4 5 0 16,-6 5 1-16,-1 2-1 16,-1 0-14-16,4 9 1 15,2 8 13-15,-3 6 7 16,3 3-6-16,-2-2 0 16,6-5 2-16,-1-5-1 15,3-5-1-15,-1-5 1 16,1-4-1-16,6 0 2 15,0 0-1-15,2 0-2 16,6-7 9-16,-3-13 3 16,2 1-12-16,-3-4-20 15,-1 2-16-15,-6 4 36 0,0 4 2 16,-9 6-2 0,-3 6 5-16,-3 1-5 0,0 0-6 15,0 0-4-15,0 0 5 16,0 0-3-16,0 0 7 15,3 0 0-15,0 14 2 16,0 6 3-16,-3 5 0 16,1 5 8-1,-1 2-2-15,3 5 1 16,-2 6-3-16,1 9 12 0,-1 10 0 0,4 5-1 16,1 4-14-16,2 3 2 15,2-2-1-15,-4 1-4 16,1-5-1-16,-2-9 3 15,-1-14-2-15,-4-20-2 16,0-12 1-16,0-12 0 16,0-1 11-16,0-7 25 15,-3-18-16-15,-7-15-21 16,-3-6-1-16,0-7-4 0,4-2-9 16,-2 1 14-1,5-2-7-15,6 0 0 0,-3-4-1 16,3-3-5-16,0 0 1 15,0 1 3-15,6 2-13 16,7 5 18-16,0 3-2 16,4 7 6-16,-2 9 11 15,3 9 16-15,-3 9-3 16,-2 8 1-16,-3 5-13 16,0 5-3-16,-3 0-9 15,5 3-13-15,-2 17 5 16,7 7 8-16,-8 5 0 15,-6 0-2-15,-3 0 2 16,0-5 9-16,-6-7-7 16,-15-5 4-16,0-7 8 0,-5-5-8 15,0-3-4-15,-3 0-2 16,6-11-17-16,1-11-20 16,8-3-32-16,5-5-24 15,9 18-105-15,0 0-64 16</inkml:trace>
  <inkml:trace contextRef="#ctx0" brushRef="#br0" timeOffset="105369.58">13270 3210 0 0,'0'0'391'16,"0"0"-391"-16,0 0 0 15,0 0 12-15,0 0-9 16,0 0 6-16,0 0 5 16,6 111-3-16,-6-89 5 15,0-4-10-15,0-2 10 16,12-5-11-16,3-4-4 16,-3-4 7-16,-4-3-7 15,6 0 18-15,0-4 80 16,3-13-61-16,4-8-34 15,-4-3-4-15,-3-5-5 0,-5-5-25 16,-6-1 30-16,-3 3 0 16,0 4-15-16,0 6 5 15,-1 6 10-15,-13 4 2 16,0 3-2-16,-4 4-2 16,4-1 2-16,4 3 2 15,3 1 0-15,4 0 0 16,3-2 1-16,0-2-3 15,0-1-14-15,13-2-3 16,2 2 6-16,6 2 11 16,1 5 22-16,1 4-15 15,0 0-4-15,3 0-2 0,-5 13-2 16,4 4 0-16,-6 1 1 16,-3 5 4-16,-3 4 1 15,-10 5 7-15,-3 4-3 16,0 1 9-16,0 3-12 15,-12-2 6-15,-2 2-9 16,2-4-2-16,5-1 0 16,4-5-1-16,3-3-1 15,0-9-15-15,0-5-14 16,12-11 0-16,4-2-18 16,7 0-45-16,7-15-23 15,-17 1-124-15</inkml:trace>
  <inkml:trace contextRef="#ctx0" brushRef="#br0" timeOffset="105539.99">13735 3306 138 0,'0'0'230'0,"0"0"-83"15,0 0-74-15,0 0-48 16,0 0-24-16,0 0 8 16,-56-24 15-16,21 21-9 15,-5 0-5-15,-8 1-5 16,-2-3-5-16,-4 1-4 15,-4 0-50-15,-1-2-46 16,42 4-109-16,2 0-101 16</inkml:trace>
  <inkml:trace contextRef="#ctx0" brushRef="#br0" timeOffset="105917.69">12387 3063 546 0,'0'0'70'0,"0"0"-27"16,0 0-29-16,0 0-14 15,0 0-2-15,0 0 0 16,-10 0-1-16,6 0-12 15,-2 0 1-15,3 3-42 16,2-2-108-16,1-1-214 16</inkml:trace>
  <inkml:trace contextRef="#ctx0" brushRef="#br0" timeOffset="107297.06">14162 3556 153 0,'0'0'249'0,"0"0"-176"0,0 0 8 15,0 0-47-15,0 0-33 16,0 0 24 0,72-146-15-16,-59 124 12 15,3-1 25-15,4 2-37 0,-7 1-10 16,2 2 9-16,2-3-8 15,-4 2 4-15,0-3-3 16,3-5-2-16,-5 1 3 16,1-3 0-16,-2-3-3 15,0 0-6-15,-4-1 5 16,-6-2-14-16,0 0 12 0,0 0 1 16,0 2-12-16,-6 4 10 15,-6 6-5-15,4 8 9 16,2 7 6-16,2 5-4 15,2 3-2-15,1 0 0 16,1 0-8-16,0 0-1 16,-3 20-8-16,0 10 17 15,-1 14 4-15,1 8 6 16,3 5-10-16,-3 1 5 16,-5 0 1-16,3-2-4 15,-1-5-2-15,2-6 0 16,0-5-2-16,4-9-11 0,0-8-4 15,0-8-21-15,0-11-32 16,0-4-43-16,4-3-63 16</inkml:trace>
  <inkml:trace contextRef="#ctx0" brushRef="#br0" timeOffset="107516.26">14544 3207 91 0,'0'0'352'0,"0"0"-340"16,0 0-5-16,0 0-2 15,0 0 2-15,0 0 48 0,-115-11-13 16,75 18-29 0,2 0-13-16,3 0-1 15,5-1-27-15,9-4-50 16,21-2-81-16,0 0-36 0</inkml:trace>
  <inkml:trace contextRef="#ctx0" brushRef="#br0" timeOffset="108221.31">14747 3223 232 0,'0'0'175'16,"0"0"-172"-16,0 0 27 16,0 0-21-16,0 0-2 15,0 0 22-15,6 1 0 16,-3 3-29-16,1 3-9 16,1 2 8-16,2 2 2 15,-3 6 2-15,0 3-3 16,-4 3 8-1,0 3-2-15,0-2 0 0,-5 0-6 16,-7-6 0-16,2-4-6 0,4-4-9 16,-1-5 2-16,4-2 4 15,3-3-2-15,0 0 7 16,0 0 3-16,0 0 0 16,0-8 1-16,13-6 2 15,3-4 46-15,7-2-35 16,0 0 12-16,3-2 23 15,-1 0-36-15,4 2-9 16,-2 0-6-16,-4 4-1 0,0 1-17 16,-4 5 13-16,-4 1-34 15,-1 3-10-15,-4 2-43 16,-10 4-41-16,0 0-91 16</inkml:trace>
  <inkml:trace contextRef="#ctx0" brushRef="#br0" timeOffset="109382.08">15244 3223 194 0,'0'0'39'16,"0"0"5"-16,0 0 30 16,0 0-37-16,0 0 29 15,0 0-17-15,-162 26-17 16,136-6-24-16,0 5-4 16,9-2 0-16,1 1-4 15,10 0-2-15,5-4-6 16,1-4 0-16,0-6-11 15,9-2 2-15,12-6 15 0,1-2 2 32,7 0 23-32,-3 0-7 15,1-12-1-15,2-6 50 0,-3-5-44 0,3-2-21 16,-10-1-33-16,1 3 26 16,-8 4 3-16,-4 6-5 15,-5 3 4-15,-1 6 0 16,-2 2-5-16,0 0 10 15,0 2 19-15,0 0-2 16,0 0-17-16,0 0-15 0,3 2 1 16,1 14 14-16,5 4 2 15,-1 1 0-15,-5 0-2 16,3-1 0-16,-2-5 0 16,2-4 1-16,0-4 1 15,5-5-2-15,1 0 1 16,5-2-1-16,5 0-27 15,0 0 27-15,2-9 13 16,-5-6-8-16,4-5 5 16,-3-3-10-16,1-3-16 15,-4-1-19-15,-3 3 14 16,-3 6-30-16,-3 5 51 16,-5 7 44-16,0 4-38 0,-3 2 35 15,0 0-41-15,0 0-22 16,0 0 7-16,0 15 11 15,7 6 4-15,0 4 9 16,2 0-7-16,2-3 0 16,1-1-2-16,-2-5 5 15,3-7-1-15,-2-1 2 16,3-5 24-16,-3-3-11 16,3 0-19-16,1 0 2 15,-2 0-2-15,5-10 22 16,2-8-22-16,2-3-9 15,2-2 7-15,-6 1-27 0,-1 5 8 16,-4 6 21 0,-2 5-8-16,-2 5 8 0,-1 1 0 31,4 0 0-31,-3 0-14 16,-2 4 14-16,3 6 14 15,1 4-13-15,0 2 0 16,0 1 3-16,1-2-3 15,3 2 2-15,-1-3-3 16,1-3 2-16,1 1 1 0,2-4-1 16,-2-2 3-1,3-3-5-15,0-3-2 0,0 0-6 16,-1 0 0-16,1-10 8 16,4-10 9-16,-3-6 11 15,2 4-19-15,-3 1 15 16,-6 5-12-16,1 9 56 15,-8 3-55-15,-6 4 27 16,0 0-32-16,4 0-20 16,4 6-4-16,5 14 24 15,4 5 12-15,-3 3-11 16,1 1 1-16,2-4 0 0,-5-4-2 16,1-3-9-1,-1-9-12-15,-1-4-21 0,-11-5-53 16,0 0-100-16</inkml:trace>
  <inkml:trace contextRef="#ctx0" brushRef="#br0" timeOffset="109605.64">15576 3175 141 0,'0'0'0'16,"0"0"-71"-16,0 0 24 16,0 0 47-16,0 0 26 0,0 0 104 15,0 0-10-15,35-22-105 16,-29 21-15-16,-3-1-23 16,1 2-107-16</inkml:trace>
  <inkml:trace contextRef="#ctx0" brushRef="#br0" timeOffset="110588.36">16610 3242 207 0,'0'0'2'0,"0"0"-2"0,0 0 36 16,0 0 10-16,0 0-7 16,0 0 15-16,2 106-25 15,-2-86-11-15,0-4-13 16,1-5-5-16,4-4 0 16,-5-4 0-16,6-2 6 15,-3-1-4-15,0 0 2 16,3 0-2-16,4 0 59 15,2-9-38-15,5-7-22 16,0 1-1-16,-2 1 1 16,5 2 4-16,-8 3-5 0,2 2 2 15,2 3 5-15,-8 1 9 16,0 3 15-16,-2 0-26 16,1 0-5-16,4 0 0 15,-1 8 9-15,-1 5-7 16,1 2 4-16,-1 2-2 15,1-2-2-15,3-2-2 16,-1-5-4-16,1-3 2 16,4 0-3-16,0-5-5 15,5 0 7-15,-3 0-7 16,8 0-8-16,1-11 18 0,2-3 0 16,3 0 2-1,-10 2-2-15,2 2 1 0,-5 2 5 16,-3 2-6-16,-1 0 4 15,-2 1-1-15,-4 0-1 16,-3 0 8-16,0 0-8 16,-4 4-2-16,-3-2-4 15,0 2-12-15,0 0 11 16,0-1 5-16,-3 1 8 16,-11 1-8-16,-2 0-7 15,-8 0 3-15,3 8 4 16,-2 6 6-16,1 5-6 0,3-1 0 15,-1 4 3 1,5-3-3-16,1 4 0 0,4-1 5 16,6 2-3-16,2 2 5 15,2 0 6-15,0-1 5 16,5 0 0-16,9 3-7 16,-3 1-6-16,1 4 4 15,0-2-8-15,-1 1 1 16,-5-3-2-16,-5-5 0 15,-1-3 0-15,0-2-1 16,0-5 2-16,-4-4-2 16,-13-1-14-16,-1-6-20 15,-7-3-30-15,12 0-97 16,1 0-235-16</inkml:trace>
  <inkml:trace contextRef="#ctx0" brushRef="#br0" timeOffset="110936.92">16739 3135 60 0,'0'0'279'0,"0"0"-198"0,0 0 24 16,0 0-33-1,0 0-25-15,0 0 7 0,-6-1-20 16,6 0-32-16,0 1-2 15,-2 0-50-15,-2 0-59 16,-5 0-11-16,4 0 23 16,-2 0-148-16</inkml:trace>
  <inkml:trace contextRef="#ctx0" brushRef="#br0" timeOffset="111408.19">15341 3055 496 0,'0'0'136'15,"0"0"-106"-15,0 0 17 16,0 0-42-16,0 0 6 16,0 0 26-16,-18 5 16 0,18-5-30 15,0 0-23-15,0 0-17 16,0 0-51-16,9 0-47 15,-3 0-67-15,0 0-112 16</inkml:trace>
  <inkml:trace contextRef="#ctx0" brushRef="#br0" timeOffset="112533.48">18177 2791 335 0,'0'0'78'15,"0"0"-63"-15,0 0 55 16,0 0-36-16,0 0-3 16,0 0-2-16,-3-17-2 0,3 17-20 15,0 0-5-15,0 0-2 16,0 0-9-16,0 15 8 15,-2 11 1-15,1 8 14 16,-2 5-12-16,-2 5 3 16,-2 2-3-16,0-1-2 15,0-3 1-15,1-1 0 16,0-8-1-16,1-3-1 16,-1-6 1-16,3-8-12 15,1-5-9-15,-1-7-6 16,3-4-4-1,-4 0 24-15,-2 0 7 16,-9 0 39-16,-3-11-38 0,-6-2-1 16,-1 1-15-16,-2 2 0 0,2 2 11 15,-4 3 3-15,7 2-1 16,-2 0 2-16,5 0 0 16,6 3 1-16,3 0 1 15,4 0 4-15,2 0-3 16,1 0-2-16,0 0 7 15,1 6 2-15,2 1-6 16,0 4 4-16,0 1 3 16,0-2-3-16,0 2-4 15,0-2-3-15,0-1-1 0,3-1-4 16,9-1 3 0,3-3-1-16,3-1-5 0,7-3-27 15,8 0-4-15,4 0-52 16,7-9 6-16,-29 0-29 15,1 2-29-15</inkml:trace>
  <inkml:trace contextRef="#ctx0" brushRef="#br0" timeOffset="113255.05">18401 3095 203 0,'0'0'375'0,"0"0"-353"16,0 0-6-16,0 0-16 0,0 0-1 16,0 0 1-16,0 0 0 15,-133 12 6-15,98 14-1 16,1 3-3-16,7 1-2 16,7-3-3-16,10-4-8 15,9-3-14-15,1-7-5 16,1-3 3-16,20-3 27 15,3-4 0-15,8-3 4 16,3 0-2 0,0-1 15-16,-1-18 3 15,-1-3 26-15,-3-1-36 0,-4 0-4 0,-3 5-6 16,-4 2-7-16,-2 6 7 16,-10 3 3-16,-1 3-3 15,-1 4 0-15,-1 0 1 16,-2 0-1-16,-1 0 0 15,6 0-13-15,0 3-13 16,6 11 22-16,-1 2 2 16,0 5 2-16,3-3 2 15,-6-1-1-15,1-3 5 16,0-3-5-16,1-5 1 0,1 0-2 16,3-3 0-16,4-3 0 15,4 0 6-15,-1 0-1 16,2 0-4-16,-3-13 13 15,4-6 4-15,4-6 6 16,0-6-19-16,4-9 3 16,3-7-8-16,-3-9-1 15,-6-6-21-15,-4 4 6 16,-7 6 6-16,-8 16 8 16,-5 14 2-16,-3 12 2 15,0 8 20-15,0 2-22 16,0 2-12-16,0 27-2 0,-6 10 14 15,-4 11 4-15,3 6 4 16,-7 1-4-16,-1-2-4 16,2-3 3-16,1-5-3 15,7-8-2-15,4-11 2 16,1-6 0-16,0-11-4 16,0-8-36-16,0-3-4 15,3 0-82-15,4-2-93 16</inkml:trace>
  <inkml:trace contextRef="#ctx0" brushRef="#br0" timeOffset="113443.07">19048 3227 200 0,'0'0'338'0,"0"0"-287"0,0 0-30 0,0 0-20 16,0 0 1-16,0 0 2 15,-97-18 5-15,61 15-3 16,0 3-4-16,7 0-2 15,2 0-6-15,8 0-64 16,10 0-18-16,6 7-50 16,3-6-20-16</inkml:trace>
  <inkml:trace contextRef="#ctx0" brushRef="#br0" timeOffset="113865.22">19308 3192 6 0,'0'0'398'15,"0"0"-397"-15,0 0 1 16,0 0 16 0,0 0-10-16,0 0 50 15,-69-37 0-15,53 38-36 0,1 16-9 16,-2 6-2-1,5 1-8-15,4 0-3 16,2-4-8-16,6-3 7 0,0-6-9 16,0-5 9-16,0-2-7 15,6-3 8-15,10-1 0 16,0 0 34-16,7 0 11 16,-1-8 12-16,0-8-10 0,-2-2-25 15,-1 1-19 1,-7 1-1-16,-6 8-1 15,-3 3-1-15,-3 5-5 0,0 0-1 16,0 0-31-16,0 2-41 16,0 15 57-1,4 8 17-15,12 0-14 0,7 0-58 16,-11-17-84 0,6-4-179-1</inkml:trace>
  <inkml:trace contextRef="#ctx0" brushRef="#br0" timeOffset="118836.49">19873 3228 41 0,'-3'-5'75'15,"2"2"-58"-15,1 0 2 16,0 1 16-16,-2 0 25 16,2 2 17-16,-1-3-8 15,-1 0-36-15,1-1 4 16,-1-1-21-16,0-1-10 15,1-1-3-15,0 4 1 16,1-1-4-16,0 2 0 16,-3 1 0-16,3-1 1 0,0 2 14 15,0 0 8-15,0-1 3 16,0-1-5-16,0 1-2 16,0-2-9-16,0-1-2 15,0 1-5-15,0-3 7 16,3 3 11-16,3-1-11 15,-2 1 3-15,1 1-2 16,-1-1-6-16,1 3 3 16,0 0-1-16,0 0 4 15,6 0-11-15,1 0-11 0,5 8 6 16,3 8-2-16,-2 4 7 16,-2 3 0-16,-4 0-5 15,-4 0 4-15,-8 1 1 16,0-1 6-16,0-1-4 15,-12 1-2-15,-14-2 5 16,-10-1-5-16,-4-6-9 16,-3-3-10-16,3-6-27 15,2-3 7-15,8-2-45 16,26 0-87-16,4 0-150 16</inkml:trace>
  <inkml:trace contextRef="#ctx0" brushRef="#br0" timeOffset="119244.93">20142 3123 284 0,'0'0'167'16,"0"0"-131"-16,0 0 5 15,0 0-23-15,0 0 4 16,0 0 14-16,16-7-2 16,-16 7-30-16,0 0-4 0,0 0-5 15,0 0-7 1,-7 8 12-16,-8 6 24 0,-3 4-5 16,0 4-16-16,-3 0 2 15,3 3-1-15,0-1-2 16,3 2-1-16,5-3-1 15,2-2-2-15,3-5 1 16,5 0-4-16,0-4 2 16,0-5-12-16,4-2 11 15,15 1 4-15,10-2 16 16,7-2 4-16,4-2-13 0,-6 0-7 16,2 0-14-16,-6 0-61 15,-24 0-71-15,-2 0-216 16</inkml:trace>
  <inkml:trace contextRef="#ctx0" brushRef="#br0" timeOffset="121065.33">21191 2798 439 0,'0'0'72'16,"0"0"-72"-16,0 0-3 15,0 0-9-15,0 0 5 16,0 0 7-16,0 0 16 15,-30 27 9-15,16 1 4 0,-2 8-4 16,-3 5-5-16,0 0-13 16,0 5 6-16,4-1-9 15,2 2 0-15,4-3-4 16,4 1 0-16,5-5-3 16,0-6 2-16,0-5-6 15,15-10-2-15,9-6 1 16,3-6 8-16,4-4 3 15,2-3 2-15,-4 0-4 16,-6-9 7-16,-2-11 23 16,-1-5-20-16,-8-2-11 15,-1 0-8-15,-6 2-17 16,-5 3-17-16,0 4 33 0,0 7-1 16,-2 0 7-16,-7 4 3 15,1 1 0-15,-1 1 0 16,3 2 4-16,1 1 9 15,4 2-7-15,1 0-6 16,0 0-3-16,0 0-5 16,0 0-1-16,0 8 9 15,0 1 3-15,7 1-2 16,7 0 2-16,0-3 4 16,9 0 1-16,1-3 14 15,6 1-6 1,3-5-12-16,-4 0 5 15,1 0-7-15,-1 0-2 0,-4 0 1 0,-1-5-1 16,-5-3 1-16,-6-1-1 16,-2-1-13-16,-3 0 13 15,-4 0-20-15,-1-3-20 16,-3 2 5-16,0 0-16 16,0 4 18-16,-13 0-6 15,-3 3 22-15,-4 3 13 16,1 1 4-16,3 0 6 0,-4 0 10 15,-2 12 11 1,0 1-21-16,0 6 19 0,4 0-15 16,2 1 8-16,5 1-11 15,8 1 3-15,3-3 4 16,0-1 14-16,7 1-12 16,12-4-11-16,3 0 12 15,3-1 4-15,0-5-6 16,2 2-9-16,-2-2-6 15,3-3-2-15,2-2-28 16,-2-4-60-16,-18 0-55 16,-4-1-191-16</inkml:trace>
  <inkml:trace contextRef="#ctx0" brushRef="#br0" timeOffset="121925.8">22423 2998 175 0,'0'0'209'0,"0"0"-209"15,0 0-7-15,0 0 7 16,0 0 0-16,0 0 4 0,-46 109 17 16,37-82 3-16,3-2 8 15,4-1-12-15,2-2-6 16,0-6 5-16,8-2-3 16,8-5-2-16,2-2 8 15,7-5 25-15,5 0-11 16,3-2-14-16,0 0-14 15,1-2 3-15,2-13-3 16,0-2 8-16,-1-4-15 16,-3-3 0-16,-2-3-2 15,-2 1-20-15,-10 1 5 16,0 7 3-16,-11 7-5 16,-4 5 1-16,-3 5 14 0,0 1 0 15,0 0 3-15,0 0 0 16,0 0-6-16,0 1-7 15,-1 12 13-15,-13 8 1 16,-2 3 0-16,1 7 5 16,-7 2 7-16,1 6-8 15,3 2 11-15,2 0 3 16,7 1-10-16,4-2-6 16,5-5 6-16,0-1 0 15,0-4-2-15,0-5-2 16,0 3 5-16,-2-2-6 15,-5-1 2-15,1 1-4 0,-1 3-1 32,-2-2-1-32,-1-3 1 15,-3-4 0-15,0-3 2 0,-6-6 4 0,-4-6 9 16,-5-5-9-16,-3 0-6 16,-4 0-1-16,1-13-1 15,6-4-15-15,4-3-9 16,9-2-8-16,7-6 0 15,5 3-17-15,3 15-73 16,0-1-141-16</inkml:trace>
  <inkml:trace contextRef="#ctx0" brushRef="#br0" timeOffset="126017.19">893 4179 244 0,'0'0'46'16,"0"0"-36"-16,0 0 10 0,0 0-11 16,0 0 46-16,0 0 43 15,0 0-55-15,6 2-26 0,-6-2-2 16,0 0 0-16,0 0-15 16,0 0 10-16,0 0 5 15,0 0-12-15,0 0-1 16,0 0-1-16,0 1 5 15,0 0-4-15,0-1 0 16,0 0-2-16,0 2 0 16,0 0 0-16,0 3-2 15,0 4-6-15,0 6-2 16,0 5 7-16,-5 7 3 16,-8 5 7-16,1 4-4 15,0 2 3-15,-3 4 11 16,3-3-12-16,-4-4-1 0,8-6-1 15,-1-6-1 1,3-10-2-16,2-8 0 0,1-3-3 16,3-2 3-16,0 0-2 15,0 0 1-15,0 0 1 16,0-1 2-16,0-10-2 16,0 0-23-16,0 0 11 15,0 1 12-15,7 1 2 16,1 2 8-16,-2 1-6 15,0 3 13-15,0 2-8 16,4 1-6-16,2 0 9 16,9 0-12-16,7 0-4 15,2 4 4-15,3 5 1 16,0-2 0-16,-2 0 3 0,2-1-4 16,-2-2-13-16,-1-4-22 15,-3 0-46-15,-21 0-87 16,-6 0-115-16</inkml:trace>
  <inkml:trace contextRef="#ctx0" brushRef="#br0" timeOffset="126488.05">1239 4417 91 0,'0'0'179'16,"0"0"-178"-16,0 0-1 16,0 0 6-16,0 0-6 15,0 0 1-15,52 38 30 16,-32-37-22-16,5-1 1 16,2 0 4-16,4 0-9 15,-1-10 17-15,-3 1-20 16,-5-4 11-16,-7-2-6 0,-9 1 2 15,-6-6 13 1,0 4-14-16,-6 2-8 0,-16 5-63 16,-4 7 29-16,1 2 1 15,-2 0 22-15,2 0 9 16,8 12 2-16,-2 5 21 16,3 2-2-16,5 6 8 15,5-1-12-15,3 1 5 16,3-3-12-16,0-3-2 15,12-5 5-15,3-5 1 16,6-5-11-16,3-4 4 16,7 0 44-16,2 0 25 15,6-1-31-15,-2-12-34 16,-1-4-9-16,-2-3-7 16,2-4-41-16,-30 13-47 0,4 0-223 15</inkml:trace>
  <inkml:trace contextRef="#ctx0" brushRef="#br0" timeOffset="126771.07">1846 4079 212 0,'0'0'8'15,"0"0"68"-15,0 0-29 16,0 0-13-16,0 0 25 16,0 0 17-16,3 278-25 15,-6-247-23-15,0-5-24 16,3-9-1-16,0-7-3 16,0-8-5-16,0-2-28 15,6 0-56-15,0-4-20 16,5-8-80-16</inkml:trace>
  <inkml:trace contextRef="#ctx0" brushRef="#br0" timeOffset="126896.04">1985 4343 278 0,'0'0'98'0,"0"0"-58"16,0 0-38-16,0 0-2 16,0 0 7-16,0 0 5 15,-155 13-1-15,122-10-11 16,12-3-45-16,21 0-96 15</inkml:trace>
  <inkml:trace contextRef="#ctx0" brushRef="#br0" timeOffset="127225.48">2728 3978 337 0,'0'0'82'15,"0"0"-76"-15,0 0-6 0,0 0 34 0,0 0 4 0,0 0 22 16,15 223-10-16,-15-182-11 15,0-5-25 1,0-2-11-16,3-7-3 0,3-9 0 16,4-6-1-16,-1-7-7 15,8-5-36-15,2 0-35 16,-13-8-114-16</inkml:trace>
  <inkml:trace contextRef="#ctx0" brushRef="#br0" timeOffset="127459.83">3077 4236 71 0,'0'0'462'0,"0"0"-448"15,0 0-2 1,0 0-12-16,0 0 0 0,0 0 3 16,-137-3 33-16,98 3-23 15,0 0-9-15,3 0 0 16,2 0-4-16,7 0 0 15,8 0-1-15,8 0 0 16,8 0-24-16,3 0-24 16,0-4 5-16,0-8-90 15,6 5-87-15,2-1 84 16</inkml:trace>
  <inkml:trace contextRef="#ctx0" brushRef="#br0" timeOffset="128118.3">3107 3963 147 0,'0'0'75'0,"0"0"-36"16,0 0 16-16,0 0-2 31,0 0-10-31,0 0 25 15,0 0-1-15,12 326-37 16,-12-286-18-16,9-8-6 0,1-8-6 16,-4-8 1-1,2-8-1-15,-2-5-1 0,3-3-3 16,4 0 2-16,3-3-6 16,1-11 6-16,2-8 4 15,1 1-1-15,-4 1 3 16,-1 3 2-16,0 4 2 15,-6 4-8-15,-3 5 5 16,-2 3 2-16,-4 1-6 16,0 0 25-16,0 0-18 15,0 0-8-15,0 4-8 16,6 9 3-16,0 3 5 16,5 1 4-16,2 0 0 15,2-3-1-15,9-4-3 0,-2-1 0 16,8-2-3-16,1-7 3 15,-1 2-1-15,-3-2 1 16,-6 0-4-16,0-2-6 16,-4-14 10-16,-6-4 12 15,-5-5-12-15,-6-3-11 16,0 5-14-16,-6 4-3 16,-10 8 10-16,-2 5 17 15,0 5-1-15,3 1-3 16,2 0 5-16,5 17-3 15,2 6 1-15,6 5 2 16,0 0 13-16,6-4-1 0,18-1 16 16,6-4-23-16,1-6 2 15,8 0-6-15,0-8 0 16,4-5 19-16,2 0-20 16,7 0-11-16,3-8-60 15,-38-2-104-15,-4-3-55 16</inkml:trace>
  <inkml:trace contextRef="#ctx0" brushRef="#br0" timeOffset="129389.11">4891 4296 189 0,'0'0'27'15,"0"0"8"-15,0 0 26 16,0 0-10-16,0 0-8 16,0 0 31-16,81 321 1 0,-78-259-40 15,1-3-18-15,-4-4 0 16,0-10-11-16,0-13-5 15,0-14 6-15,0-10-2 16,0-8-3-16,-7 0 5 16,0-11 7-16,-1-17-14 15,-4-15-4-15,0-7-26 16,6-8 15-16,-3-5-2 16,5 4 9-16,1 2 1 15,3 3-50-15,0 6 34 16,0 5 23-16,0 4 1 15,16 5 45-15,2 3-26 0,0 6-15 16,1 8-3 0,-5 4-2-16,-5 9 6 0,4 4 4 15,-1 0-10-15,6 4-2 16,0 19-8-16,-5 5 9 16,-6 3 0-16,-3 0-1 15,-4 0 0-15,0-3 0 16,-24-6 2-16,3-2-5 15,-9-7 5-15,0-4 2 16,2-8 0-16,1-1-2 16,8 0-23-16,8-18-11 15,8-3 5-15,3-5-27 16,0-3-63-16,11 1 22 16,11-1 79-16,5 5 18 0,4 5 16 15,2 3 60-15,0 6-73 16,-5 4 4-16,-1 6 14 15,0 0 23-15,-7 0-12 16,5 16 13-16,-6 5 8 16,-4 4-13-16,-3 8-36 15,-6 3-1-15,-3 0 1 16,3 1-3-16,-3-1 3 0,-3-2 2 16,6-4-2-16,-6-11-1 15,7-6 1 1,-4-7-4-16,0-6-5 15,3 0 5-15,2-7 5 0,5-20 17 16,2-5 15-16,0-9-37 16,0 0 0-16,1 5-6 15,-2 3-5-15,2 7 11 16,-1 5-1-16,0 5-4 16,-3 5 1-16,-3 3 4 15,-3 2 3-15,1 4 20 16,-4-1-3-16,-3 3-8 15,0 0-9-15,3 0 1 0,-2 7 3 16,6 12-5-16,-1 5-2 16,1 3 6-16,-1-1-4 15,3 2 2-15,1-4 0 16,4-2-4-16,1-4 0 16,5-3-1-16,6-7-2 15,7-5 1-15,3-3-5 16,1 0-5-16,3-9-1 15,-7-9 10-15,-3-4-3 16,-6-5 6-16,-3-2-5 16,-9 6-14-16,-5 3 18 15,-7 8-21-15,0 2 15 16,0 7 7 0,-16 0 0-16,-4 3-5 0,-2 0-1 15,-5 3 5-15,2 12 1 0,1 6 0 16,0 2 9-16,0 5-4 15,8 0 4-15,5 0-5 16,11-1-3-16,0-5 7 16,0-4 3-16,11-4 8 15,11-2-18-15,5-7 8 16,1-3 5-16,5-2-7 16,3 0-1-16,-3-1-6 15,4-17-24-15,6-9-55 16,-29 14-52-16,-1-3-39 15</inkml:trace>
  <inkml:trace contextRef="#ctx0" brushRef="#br0" timeOffset="130188.7">6264 3965 303 0,'0'0'9'15,"0"0"-9"-15,0 0 20 16,0 0-12-16,0 0 13 16,0 0 49-16,27 309-7 15,-18-271-10-15,1-9-28 16,-4-10-19-16,0-10-5 16,-3-5-1-16,-3-4 4 0,0 0 0 15,0 0 1-15,-6 0-5 16,-13-4-18-16,-1 1-42 15,-2 2 34-15,2 1 26 16,1 0 3-16,0 0 20 16,-5 10 0-16,0 10-12 15,-3 3 11-15,0 4-15 16,5-1 0-16,7-1-3 16,4-7-4-16,11-2 0 15,0-5-5-15,11-2-4 16,13-2-4-1,6-4 11-15,2-3 2 0,7 0 3 0,-9-5 16 16,0-16-16-16,-2-5 6 16,-2 0 10-16,-4-1-14 15,-5 4-2-15,-4 6 4 16,-7 6-1-16,-1 2-6 16,-5 5-1-16,0 2 1 15,0 2 0-15,0 0 0 16,0 0 0-16,5 2-13 0,-5 12-3 15,6 6 13-15,2 0 2 16,-2-1 2-16,4-1 0 16,-4-5 0-16,6-4-1 15,3 0-1-15,-3-5 1 16,0-3 3-16,-2-1-3 16,-2 0 0-16,1 0-2 15,1 0-8-15,-1-8 9 16,-3-5-6-16,6-1 11 15,-6-2-4-15,3 1 10 16,0 1-6-16,1 3 4 16,-7 5 8-16,0 4 19 15,-2 2-4-15,-1 0 3 0,0 0-34 16,0 0-2 0,2 9-13-16,6 9-1 0,2 5 16 15,-1 3 0-15,3-1 7 16,0-3-3-16,0-5-4 15,0-4-5-15,1-8-24 16,-2-5-12-16,-2 0-36 16,-5-7-63-16,-1-10-206 15</inkml:trace>
  <inkml:trace contextRef="#ctx0" brushRef="#br0" timeOffset="130362.72">6689 4223 587 0,'0'0'62'0,"0"0"-62"0,0 0-10 0,0 0-74 15,0 0 17-15,0 0 62 16,0 0-11-16,3 34-10 16,0-27-52-16,6-1-86 15</inkml:trace>
  <inkml:trace contextRef="#ctx0" brushRef="#br0" timeOffset="130832.67">6880 4319 415 0,'0'0'24'16,"0"0"-24"-16,0 0 0 16,0 0 4-16,0 0 2 15,0 0 1-15,-58 127 1 16,55-103-5-16,3-5-3 15,0-1-3-15,10-5-5 16,13-5-16-16,8-2 24 16,9-6 20-16,2 0 17 15,-3 0-18-15,1-6-10 0,-7-12 21 16,-2-8 2 0,-4-3 29-16,-5-7-48 0,-2-5-7 15,-8-1-6-15,-2-5 0 16,-7 0-42-16,-3 1 28 15,0 7-21-15,0 6-5 16,0 12 37-16,0 7 3 16,0 7 12-16,0 4 1 15,0 3 11-15,0 0 3 16,0 0-27-16,0 22-2 16,0 11-16-16,0 12 15 15,-6 5 3-15,-1 0 1 16,1 0 9-16,0-2-6 15,3-4 0-15,3-6 1 16,0-9-5-16,0-7-1 0,0-9 1 31,9-8-11-31,7-5-23 16,1 0-48-16,-11-10-129 0</inkml:trace>
  <inkml:trace contextRef="#ctx0" brushRef="#br0" timeOffset="130973.27">7283 4415 226 0,'0'0'255'15,"0"0"-201"-15,0 0 10 16,0 0-64-16,0 0-2 16,0 0 1-16,-130-33 0 0,82 33 1 15,-1-3 0-15,4 3-48 16,32-1-57-16,7 0-146 16</inkml:trace>
  <inkml:trace contextRef="#ctx0" brushRef="#br0" timeOffset="132683.04">8199 4065 464 0,'0'0'46'0,"0"0"-46"0,0 0 0 16,0 0-3-16,0 0 3 15,0 0 18-15,0 0-6 16,-9 55-12-16,6-25 27 16,-4 8 0-16,-3 5-4 15,2 0 1-15,0 4 3 16,-2 1-14-16,-3-2-2 16,7-1-9-16,3-5-1 15,3-3 2-15,0-5-3 16,0-6-4-16,8-6 2 15,6-10-3-15,4-5-23 16,4-5-3-16,2-3-47 16,6-17-45-16,-17 5-65 0</inkml:trace>
  <inkml:trace contextRef="#ctx0" brushRef="#br0" timeOffset="132870.5">8433 4404 387 0,'0'0'4'0,"0"0"19"16,0 0-12-16,0 0-7 15,0 0 0-15,0 0 18 16,-295-5-19-16,268 5-3 0,12 8-6 16,12-4-84-1,3-3-105-15,9-1 28 0</inkml:trace>
  <inkml:trace contextRef="#ctx0" brushRef="#br0" timeOffset="133701.54">8628 4401 79 0,'0'0'85'16,"0"0"-4"-16,0 0-17 15,0 0-19-15,0 0 1 16,0 0-20-16,-131 105-19 16,126-91 9-16,5-3-11 15,0-4-2-15,0-2 4 16,5-1-7-16,9-4 4 15,2 0-4-15,3 0 11 16,4 0 13-16,0-8-24 0,3-8 0 16,-8-6 2-1,6-1 22-15,-11 2-8 0,1 5-12 16,-8 4-1-16,-3 7 1 16,-3 2 6-16,0 3-14 15,0 0 4-15,0 0-3 16,0 3 2-16,0 12-11 15,3 6 9-15,4 3 3 16,-4-1 1-16,6-3 2 16,-2-6-1-16,7-8-1 15,0-1-1-15,6-5 0 16,3 0 0-16,0 0-2 16,3-2 2-16,-3-14 17 15,3-1-13-15,-8-3 8 0,3-4-7 16,-10 1 7-16,-3 0-6 15,-7 1-12-15,-1 5-37 16,0 3 35-16,0 3-25 16,-11 1 21-16,-1 3-21 15,1 3-1-15,1-2 25 16,5 3 9 0,5-1-1-16,0-2-9 15,0 0 5-15,20 1-9 0,-2 1-23 16,9-1 37-16,2 1 15 15,3 3 7-15,-2-1 2 0,-2 2 14 16,-7 0 9 0,-9 0-3-16,-6 0-6 0,-3 0-29 15,0 0 2-15,-3 0-9 16,1 10-2-16,-1 7 2 16,0 5 3-16,0 2 19 15,0 4 4-15,0 0-10 16,-1 0-13-16,-2-3-3 15,3-1 3-15,0-3-5 16,0-6 0-16,16-6-13 16,8-4-29-16,6-5-29 15,-15 0-72-15,-3-5-151 0</inkml:trace>
  <inkml:trace contextRef="#ctx0" brushRef="#br0" timeOffset="134219.72">9559 4259 140 0,'0'0'45'0,"0"0"46"15,0 0-22-15,0 0-5 16,0 0 3-16,0 0-27 0,-153 93-23 15,135-63 1 1,4-5-11-16,11-4-6 0,3-3-1 16,0-5-12-16,17-3 2 15,7-6 3-15,6-3 7 16,4-1 4-16,-6 0 19 16,1-8-15-16,-9-8 2 15,3 0 17 1,-5-4 9-16,-5-2-26 15,-2 4-9-15,-5 3-1 0,-6 6-10 0,0 5 2 16,0 4-12-16,0 0 20 16,0 0 4-16,0 1-4 15,0 19-14-15,0 12-4 16,0 10 18-16,3 5 2 16,4 6 17-16,-1 6-2 15,-2 7 5-15,2 5 1 16,1 2-11-16,-3-5 2 15,-4-7-7-15,0-14-6 16,0-12 1-16,0-14-2 16,-15-14 0-16,0-7-27 15,-8 0-14-15,6-22-1 16,11 3-113-16,3-1-230 0</inkml:trace>
  <inkml:trace contextRef="#ctx0" brushRef="#br0" timeOffset="134939.38">9787 4450 160 0,'0'0'27'0,"0"0"57"0,0 0-35 16,0 0-17-16,0 0-15 16,0 0 59-16,91 26-13 15,-69-26-25-15,0-10-34 16,-1-9 24-16,-3-3-17 0,0-4 1 16,-6-2-3-1,-2 0-7-15,-7 2-2 16,-3 5-2-16,0 7-81 15,-3 5 60-15,-7 7-3 16,-2 2 17-16,-6 0-3 0,3 11 10 16,-3 6 2-16,6 5-2 15,3 4 2-15,2 0 3 16,4-2-3-16,3-2-2 0,0-3 1 16,10-4-2-16,6-5 1 15,10-6 2-15,-4-1 0 16,4-3 28-16,4 0 25 15,-2 0-20-15,2 0-18 16,-5 0-14-16,2-9 10 16,-7-5-15-16,2-2 8 15,-5-6 9-15,3-3 18 16,-5-4-24-16,-3-5 0 16,-1-5 2-16,-4-1-9 15,-1-1-1-15,-3 4-36 0,0 7 37 16,-3 12 0-16,0 7 0 15,0 7 0-15,0 4 1 16,0 0 11-16,0 0-12 16,0 17 0-16,0 16-29 15,0 11 29-15,-3 4 7 16,-3 5 4-16,0 3 3 16,-2-1-6-16,5-6-1 15,1-7 5-15,2-10-8 16,0-12-2-16,0-6-2 15,0-8-4-15,13-6-18 16,9 0-6-16,-13-7-70 16,5-10-83-16</inkml:trace>
  <inkml:trace contextRef="#ctx0" brushRef="#br0" timeOffset="135098.01">10416 4373 551 0,'0'0'70'16,"0"0"-43"-16,0 0-18 15,0 0-8-15,0 0 4 16,0 0 14 0,0 0-10-16,-185-10-9 15,158 10-7-15,9 0-66 0,14 0-111 0,4 0-220 16</inkml:trace>
  <inkml:trace contextRef="#ctx0" brushRef="#br0" timeOffset="135630.6">11079 4309 376 0,'0'0'81'15,"0"0"-81"-15,0 0 0 16,0 0 12-16,0 0 7 15,0 0 13-15,68 182-10 16,-62-153-8-16,1-8-2 16,2-7-9-16,2-6-3 0,-5-7-1 15,0-1 0-15,4 0-2 16,0 0-6-16,6-4 9 16,0-13 53-16,-3-8-36 15,4-8-2-15,-5-5-3 16,-1-7 8-16,1 2-20 15,-2 1-4-15,-6 10 4 16,2 8 2-16,-6 12-1 16,0 5-1-16,0 5-13 15,0 2 0 1,0 0-2 0,0 0-30-16,0 9-55 0,9 5 3 0,-6-7-24 15,3-2-148-15</inkml:trace>
  <inkml:trace contextRef="#ctx0" brushRef="#br0" timeOffset="137025.1">11637 4341 296 0,'0'0'37'0,"0"0"-33"15,0 0-3-15,0 0-1 16,0 0 10-16,0 0 56 0,-78-14-18 15,59 15-25 1,2 17-6-16,-6 5-9 0,8 5 13 16,8 2-11-16,-6-4-3 15,10-1-7-15,3-2 0 16,0-6-1-16,0-5-7 16,6-8-4-16,10 1 3 15,4-5 9-15,-1 0 3 16,0 0 14-16,1-5-16 15,-3-11 30-15,2-9-14 16,-3-5-3-16,-6-5-14 16,0 2-9-16,-3 5-1 15,-7 8-18-15,0 9-27 16,0 6 46-16,0 3 9 16,3 2-1-16,-3 0 1 0,6 4-22 15,3 13 0-15,-1 4 19 16,4 6 3-16,0-1 0 15,2 2 2-15,-1-3-1 16,4-5 0-16,2-7-1 16,-4-6 2-16,3-6-2 15,-3-1 0-15,-1 0 9 16,2 0 17-16,0-8 41 31,-1-9-41-31,3-7-7 16,-6-8-5-16,-3-6-2 0,-1-5-12 15,2-4 0-15,-7 1-30 16,0 0 15-16,0 7-1 16,-3 7 16-16,3 6 0 15,-3 8 21-15,0 5-2 16,0 5-18-16,0 5 8 16,0 2 4-16,0 1-9 15,0 0-4-15,0 14-11 16,0 15-17-16,0 12 18 15,0 7 10-15,0 4 0 16,0-1 4-16,3 2-3 0,4-6 2 16,0-7-2-1,2-8 1-15,5-9 2 0,-5-7-4 16,3-8-1-16,1-5-2 16,1-3 3-16,-1 0-6 15,2 0 6-15,3-16 33 16,-2-11-7-16,4-5-26 15,-6 0-13-15,-3 0-50 16,-7 8-48-16,-1 8 61 16,-3 4 50-16,0 8 15 15,0 1 18-15,0 3 25 16,0 0-14-16,0 0-37 16,0 3-7-16,0 14-19 15,0 2 17-15,0 5 2 0,0 1-3 16,7-4 2-16,9-3 0 15,0-3-4-15,7-4 5 16,3 0 2-16,6-4 6 16,1 0 12-16,-2-4-18 15,-1-2 4-15,-11-1-6 16,1 0 6-16,-8-1-6 16,-4-12 11-16,-3-3 23 15,-4-2-34-15,-1 0-10 16,0-2 10-16,0 2 20 15,0 1-20-15,0 5-6 16,0 4 0-16,-1 4 6 16,1 0 0-16,0 2 1 0,0 2 4 15,0 0-5-15,0 0 0 16,0 4-8-16,0 14-15 16,10 4 16-16,7 1 6 15,-7-1 2-15,8-5-2 16,2-5 2-16,-1-2-2 15,5-7 2-15,-3-1 23 16,0-2 5-16,-2 0-6 16,-4 0-14-16,6-15-2 15,-9-4 7-15,-2-2 1 0,-2-7-15 16,-8-1-16-16,0 2-34 16,0 5 27-16,0 10-38 15,-8 4 35-15,-2 6 20 16,4 2 6-16,0 0-2 15,-3 0-2-15,5 17-6 16,-3 9 8-16,3 3 2 16,4 3 4-16,0-4 2 15,0-4 5-15,15-6 2 16,6-3-12-16,9-7 13 16,6-2 4-16,10-5 5 15,2 1-10-15,4-2-13 16,0 0-46-16,-37-3-94 0,0-7-68 15</inkml:trace>
  <inkml:trace contextRef="#ctx0" brushRef="#br0" timeOffset="137418.07">13585 3950 400 0,'0'0'4'16,"0"0"12"-16,0 0-9 16,0 0 28-16,0 0 10 15,0 0 3-15,0 0-2 16,-151 406-12-16,136-328-8 16,5 2-7-16,7 3-11 0,3-1 4 15,0-8-12-15,0-7-2 16,0-19-20-16,0-20-7 15,6-19-22-15,2-9-27 16,-5-17-97-16,2-11-20 16</inkml:trace>
  <inkml:trace contextRef="#ctx0" brushRef="#br0" timeOffset="137621.16">13692 4373 379 0,'0'0'206'16,"0"0"-206"-16,0 0-6 16,0 0 4-16,0 0 2 15,0 0 0-15,-240-4 2 16,194 10 3-16,8 1-5 16,14-4 0-16,15-1-79 15,9-2-97-15,0 0-21 16</inkml:trace>
  <inkml:trace contextRef="#ctx0" brushRef="#br0" timeOffset="138297.37">13575 4417 114 0,'0'0'85'0,"0"0"18"15,0 0-44-15,0 0-14 16,0 0-27-16,0 0-1 15,0 122-9-15,0-108-2 16,10-4-2-16,2-6 2 16,5-1 6-16,-1-3 15 15,4 0 23-15,3-3 7 16,-4-9-16-16,0-6-35 16,1-6-4-16,-7-4-2 15,-4-4-17-15,-2-2-1 0,-7 2-29 16,0 2 30-16,0 7 17 15,-11 8 2-15,-4 4 4 16,2 4 6-16,-1 4-11 16,5 1 4-16,0 2-2 15,5 0-3-15,-2 0-1 16,3 7-15-16,3 9-8 16,0 1 3-16,0 2 10 15,6-5 11-15,1 1 3 16,5-4-3-16,-2-1-3 15,4-1 3-15,-5-2 1 16,-2-3 1-16,1 0 1 16,2 1-3-16,1-1 1 0,-5 1 6 15,1 4 1-15,2 2-1 16,0 6 5-16,2 3 0 16,-1 1-6-16,-1 1 11 15,-3 1-3-15,0-2-5 16,1-4-5-16,-2-6-1 15,-2-3 0-15,-3-7-3 16,0-1 2-16,0 0 2 16,0 0 6-16,0 0 16 15,0-6 18-15,3-10 15 16,3-4-34-16,4-9-22 16,8-4 7-16,9-11-6 15,9-4 11-15,10-5-14 16,5 6-1-16,-2 4-28 0,-1 11-14 15,-1 10-36-15,1 6 7 16,-33 16 8-16,3 0-256 16</inkml:trace>
  <inkml:trace contextRef="#ctx0" brushRef="#br0" timeOffset="139879.19">14381 4637 266 0,'0'0'51'15,"0"0"-45"-15,0 0-2 16,0 0-3-16,0 0 62 16,0 0 53-16,41-37-44 0,-35 32-44 15,5-5-18-15,5-1 0 16,6 0 2-16,8-2 3 15,8-4 0-15,12-2-7 16,1-6 3-16,4 2 1 16,1-2 3-16,-4-4-5 15,-7 4 15-15,-7-1-17 16,-4-1-2-16,-12 4-2 16,-2 1-2-16,-10 6-2 15,-4 6-8-15,-6 3 2 16,0 4-13-16,0 3-3 15,-1 0-15-15,-14 0-28 16,-5 0 18-16,-2 6 28 0,-1 8 9 16,3 4 6-1,3 5-1-15,5 4 5 16,5 1 5-16,7 2 10 0,0 2 12 16,0-2 2-16,13 0-3 15,7-1-23-15,-3-3 15 16,2 2-11-16,-6-2 18 15,-6-1-5-15,-2 0-6 16,-2-3-6-16,-3-2-7 31,0-3-1-31,-2-3 4 0,-11-6-3 16,-8 0-2-16,0-6-18 0,0-2-5 0,0 0-37 16,7-7-3-16,14-3-75 15,0 0-208-15</inkml:trace>
  <inkml:trace contextRef="#ctx0" brushRef="#br0" timeOffset="140961.57">15253 4434 320 0,'0'0'20'0,"0"0"51"15,0 0-10-15,0 0-14 16,0 0 15 0,0 0-12-16,-17-27-23 0,4 27-25 15,2 0-2-15,-3 0-2 16,0 8 2-16,-7 11 3 16,5 6 9-16,-5 0-11 15,9 2-1-15,2-4 0 16,7-2-3-16,3-3-22 15,0-6-3-15,6-2 9 16,10-8 15-16,0-1 2 16,7-1 4-16,0 0 6 15,1 0 18-15,-3-14-1 0,3-1-25 16,-5-4 0 0,0-3-13-16,-3 5-26 0,-6 3 6 15,-4 5 21-15,-2 8 11 16,-4 1 0-1,4 0-13-15,-1 0-38 0,3 11 48 16,3 8 4-16,4 1 9 16,-4 0-5-16,2 0 1 15,-1-5-3-15,-7-5-2 32,1-5 3-32,-1-3-1 0,-1-2 3 15,2 0 1-15,2 0 7 16,5 0-3-16,2-13 39 15,5-4-46-15,4-5 2 16,-2-1-5-16,1-3-15 16,-5 6 11-16,-4 5 3 15,-6 6 1-15,-5 5 2 16,-1 4 4-16,0 0-6 16,0 0-34-16,2 4 34 15,3 12 5-15,1 4 7 16,1 3-6-16,-3-3-1 0,2 0 0 15,-1-4-3 1,1-6 0-16,0-2-1 0,3-3 1 16,-3-3-2-16,4-2-6 15,3 0-15-15,6 0 15 16,1-6 6-16,6-8 15 16,-4-4-3-16,1-2-12 15,-7 2-4-15,-3 4-8 16,-5 2 12-16,-2 8 0 15,-3 3 3-15,-3 1-3 16,0 0-1-16,3 0-32 16,4 11 33-16,2 5 13 15,4 6-4-15,0-1-3 16,-3 1-4-16,0-5 0 16,-1-3-1-16,0-4 1 0,2-3-2 15,-1-5 1-15,3-2-2 16,1 0-26-16,4 0 27 15,0-2 18-15,3-14-8 16,-3-5-3-16,3-3-7 16,-5 0 5-16,-1 3-5 15,-5 4 2-15,1 9 8 16,-8 4-5-16,0 4 21 16,-2 0-26-16,2 0-28 15,3 6 28-15,4 7 14 16,1 5-3-16,0 2-8 15,2 1 3-15,-3-1-2 0,3 1-4 16,3-4 2 0,1-2-2-16,5-2 0 0,1-3-1 15,9-3-5-15,4-5-53 16,-1-2-28-16,-21 0-119 16</inkml:trace>
  <inkml:trace contextRef="#ctx0" brushRef="#br0" timeOffset="141432.62">16487 4557 85 0,'0'0'1'0,"0"0"4"16,0 0 18-16,0 0 59 16,0 0 39-16,0 0-1 15,0 0-38-15,131 50-28 16,-119-50-30-16,-5-11 6 16,-2-3-18-16,-2-5-8 15,-2-2-4-15,-1-1-20 16,0 2-4-16,0 3-15 15,-4 5 1-15,-8 10 7 0,-8 2-2 16,5 0 28-16,-2 0 4 16,-2 11 1-16,2 9 16 15,-9 4-10-15,3 4 0 16,6 0-1-16,5-1-3 16,11-4 0-16,1-3 16 15,0-4 9-15,19-4-7 16,6-2 5-16,10-5 26 15,4-3-11-15,4-2-32 16,2 0-8-16,4 0-39 16,-1-13-19-16,-34 4-122 0,-2-1-221 15</inkml:trace>
  <inkml:trace contextRef="#ctx0" brushRef="#br0" timeOffset="142138.01">17343 4334 416 0,'0'0'0'0,"0"0"0"16,0 0 28-16,0 0-1 16,0 0 17-16,0 0-1 15,-9 149-14-15,6-125-12 16,3-4-8-16,0-5-8 16,0-4-1-16,0-5-5 15,0-2 3-15,0-4 0 16,0 0 2-16,6 0 0 0,4 0 14 15,10-13 28-15,-1-6-34 16,4-10-4-16,-7-2-4 16,-3 2-8-16,-4 4-10 15,2 7 2-15,-8 10 16 16,-3 5 4-16,0 3 3 16,0 0-7-16,3 0-1 15,0 9-16-15,3 15 17 16,1 2 6-16,2 4-4 15,-2-3 1-15,0-4 3 16,0-8-5-16,0-4 1 16,-1-4-1-16,2-4-1 15,-1-2-2-15,1-1-2 16,1 0 4-16,3 0 35 16,2-11-6-16,6-8-19 0,2-7-9 15,2-4-1-15,-6 2-26 16,-3 5 25-16,-10 5 1 15,1 10 5-15,-3 4-1 16,-3 4 6-16,5 0-3 16,-3 0-7-16,2 0-36 0,10 5 36 15,-2 14 4-15,4 2 3 16,-1 3-3-16,-2-1-4 16,0 1-4-16,0-3-13 15,5-2-30-15,-9-15-42 16,-3-4-128-16</inkml:trace>
  <inkml:trace contextRef="#ctx0" brushRef="#br0" timeOffset="142623.7">17978 4447 166 0,'0'0'71'15,"0"0"4"1,0 0 6-16,0 0-32 0,0 0-1 16,0 0 3-16,2 355-2 15,-5-294-25-15,-1-10-11 16,-1-5-8-16,4-14-2 16,-2-12-3-16,0-11 0 15,-1-9 6-15,0 0 10 16,-2-5 36-16,-4-22-52 15,4-13-26-15,0-13 15 16,6-9-30-16,0-8 20 16,0-1 20-16,0 5-22 15,1 11 16-15,10 10-9 0,5 7 10 16,-2 10 6 0,2 8 20-16,-1 6 12 15,3 5-11-15,1 8-10 0,6 1-11 16,-2 0-3-16,1 15 3 15,-5 5 4-15,-4 1 1 16,-10 2 2-16,-5-5 0 16,0 2-2-16,-10-4-2 15,-12-6 0-15,-3-1-3 16,-2-8-1-16,3-1-21 16,2 0-27-16,16-6-18 0,2-3-150 15</inkml:trace>
  <inkml:trace contextRef="#ctx0" brushRef="#br0" timeOffset="143171.7">18337 4399 138 0,'0'0'46'15,"0"0"-2"-15,0 0-15 16,0 0-24-16,0 0 2 15,0 0 42-15,-13 214-5 16,13-184-18-16,0-1-24 0,3-8 0 16,13-8-4-16,1-8 4 15,6-5 28-15,-4 0 32 16,7-16 3-16,-4-14-50 16,2-8 3-16,-5-6-11 15,4-8-7-15,-7-3 0 16,-1-4 1-16,3 1-1 15,-9 2 0-15,-3 9-2 16,-5 5-13-16,-1 6-8 16,0 5 23-16,0 5 22 15,0 6-11-15,0 2-7 16,-1 6 9-16,1 5-3 0,0 3 17 16,0 3-7-1,0 1-20-15,0 0-12 16,14 0 12-16,8 4 4 15,0 12-4-15,0 6-9 0,-7 4 8 16,-3 4 0-16,-5 4 1 16,-4 2 3-16,-3 3 0 15,0 3 8-15,0 2 7 16,-4 1 0-16,-9 1-4 16,-2-1-10-16,1 1 0 0,2-1-2 15,6-1-2 1,6-2-6-16,0-9-22 0,3-10-24 15,17-16-21-15,-14-7-76 16,1-13-12-16</inkml:trace>
  <inkml:trace contextRef="#ctx0" brushRef="#br0" timeOffset="143312.34">18782 4518 69 0,'0'0'185'0,"0"0"3"15,0 0-185-15,0 0 9 16,0 0 24-16,0 0-2 15,-131-33-14-15,90 33-19 16,-1 0-1-16,25 0-90 16,10 0-177-16</inkml:trace>
  <inkml:trace contextRef="#ctx0" brushRef="#br0" timeOffset="144238.88">19658 4174 461 0,'0'0'121'16,"0"0"-107"-16,0 0-14 16,0 0 0-16,0 0-14 15,0 0 14-15,-4 38 5 16,1 0 26-16,1 4-14 16,-2 4 0-16,-2-2-17 0,-3 1 1 15,5-6 1-15,-4-4-2 16,3-5 4-1,-3-9-4-15,3-9 1 0,-1-4-1 16,2-7-8-16,-1-1-7 31,-2 0 15-31,-11 0 15 16,-4-10-11-16,-5-1-4 0,3 2 0 0,-6 3-1 16,1 3 1-16,1 2-2 15,1 1 1-15,5 0 1 16,5 0-3-16,7 0 0 0,6 0-1 15,4 5-1 1,0 0 1-16,0 2 4 0,0-2-10 16,16-1 7-16,11 1 0 15,7 0 3-15,10-5 0 16,5 0-56-16,-30 0-62 16,0 0-169-16</inkml:trace>
  <inkml:trace contextRef="#ctx0" brushRef="#br0" timeOffset="144898.9">19881 4424 573 0,'0'0'32'16,"0"0"-32"-16,0 0-1 0,0 0 1 16,0 0 0-1,0 0 17-15,-150 4 4 0,128 13-14 16,4 2-2-16,8 0-5 15,4-4-9-15,4 0-7 16,2-7 1-16,0-1 2 16,0-1 5-16,11-6-1 15,8 3 9-15,2-3 4 16,6 0 48-16,1-4-39 16,1-15-3-16,-1-2 4 15,-3-2-9-15,-7 3-3 16,-5 4-1-16,-6 9 9 15,-4 4-10-15,-3 3 0 0,0 0-24 16,0 0-36-16,0 8 9 16,0 10 51-1,1 5 1-15,2 1 1 0,0-1 0 32,6-5 3-32,0-4-4 15,3-3-1-15,4-10-2 16,1 2 2-16,4-3 6 0,-2 0 21 15,-1-3-12-15,1-15-7 16,-4-4 0 0,0-9 22-16,0-7-30 15,0-8-2-15,-6-4 2 0,6-3 0 16,-11 0-4-16,4 10-15 16,-4 12 12-1,-2 12 6-15,-1 9 1 16,-1 7 15-16,0 3-15 0,0 0-7 15,0 0-14-15,0 14 8 16,-7 10 13-16,-5 7 1 16,-3 5 5-16,-2 3-6 15,0 2 2-15,0 0 6 16,5-2-2-16,8-2-4 16,2-4 1-16,2-5-6 0,0-5-5 15,0-6-14 1,0-7-56-16,0-4-63 15,0-6-33-15,0 0 38 0</inkml:trace>
  <inkml:trace contextRef="#ctx0" brushRef="#br0" timeOffset="145351.47">20046 4514 165 0,'0'0'97'16,"0"0"-44"-16,0 0-6 16,0 0 9-16,0 0-52 15,0 0-4-15,70-69 11 16,-38 63-4-16,1 1 15 15,2 5-16-15,0 0 0 16,-5 0-5-16,-7 0 6 0,-8 0-6 16,-10 0-1-16,-5 0 4 15,0 0 15-15,0 0-19 16,-10 0-4-16,-6 5 4 16,-7 5 25-16,-1 0-4 15,1 0-12-15,1-1-8 16,6 4-1-16,5-2-2 15,5 1 2-15,0 4-1 16,6-3 1-16,0 3 10 16,0-2-10-16,0-4 0 15,14-1-3-15,5-4 9 0,-1-2-6 16,3-3 38 0,1 0 14-16,-1-7-32 0,1-12-5 15,2-2-3-15,-7-1 11 16,-3 4-14-16,-6 5-6 15,-5 8 0-15,-3 3-3 16,0 2-9-16,0 0-4 16,0 0-31-16,2 0-13 15,5 14 43-15,5 3 6 16,1 1-38-16,-4-13-97 16,-1-2-91-16</inkml:trace>
  <inkml:trace contextRef="#ctx0" brushRef="#br0" timeOffset="146135.87">21040 3959 296 0,'0'0'40'0,"0"0"-23"16,0 0 43-1,0 0-23-15,0 0 2 16,0 0 15-16,-99 261 7 0,77-210-37 16,1 3-14-16,6-1-4 15,5-2-6 1,2-3 0-16,8-11-1 0,0-9 1 15,0-7-10-15,12-8 9 16,2-5 1-16,2-7-7 16,1-1 7-16,6 0 21 15,3-13-6-15,2-12-15 0,0-2-1 16,-5-5-8-16,-5 3-38 16,-8 1 3-16,-4 4 23 15,-6 5 21-15,0 4 2 16,0 3 0-16,-7 3 4 15,-1 3 1-15,2 3-7 16,0 3 0-16,2 0-5 16,-5 0-1-16,0 12 3 15,3 2 0-15,3-1-3 16,3 0 6-16,0-1-4 16,0-4 4-16,0-2 0 15,15 0 12-15,7-2 36 16,8-3-3-16,4-1-27 0,2 0-11 15,-3 0-4-15,-5 0-2 16,-1-14 2-16,-5-3 1 16,-2-5-4-16,-7 0-1 15,-7-1-26-15,-4 5-8 16,-2 3 23-16,0 6-4 16,-6 5 15-16,-10 4-11 15,-1 0 6-15,-5 4 4 16,-1 19 2-16,4 7 1 15,-2 3 2-15,3 4 3 16,5-2 3-16,4-3-1 16,6-4-2-16,3-7 4 0,0-6-8 15,3-4 1 1,16-4 2-16,8-4 22 0,9-3 6 16,5 0-33-16,4-1-23 15,11-18-19-15,-36 9-94 16,1-3-205-16</inkml:trace>
  <inkml:trace contextRef="#ctx0" brushRef="#br0" timeOffset="146841.87">22154 4339 376 0,'0'0'129'15,"0"0"-105"-15,0 0 17 16,0 0-32-16,0 0-9 15,0 0-2-15,-19 21 2 16,6 1 11-16,-1 8 10 16,-1 4-6-16,3 2-10 0,5-1-1 15,5-2-2-15,2-1 3 16,0-3-2-16,12-3-3 16,7-10 5-16,1-4-4 15,2-8 1-15,2-4 1 16,-1 0 25-16,2-14 19 15,-1-10-30-15,1-5-17 16,-4-1-22-16,-4-3-6 16,-3 7-25-16,-5 1-6 15,-3 6 46-15,-4 6-1 16,-2 3-1-16,0 5-2 0,0 2 12 16,0 2 5-16,0 1 28 15,0 0-14-15,0 0-3 16,0 0-9-16,-2 0-2 15,-8 4 12-15,-2 8 3 16,-1 5-3-16,-2 4 6 16,0 8-5-16,-1 3 5 15,-1 11 11-15,1 4-5 16,2 9-6-16,-1 3-6 16,3 2-7-16,0-2 0 15,-3 1-1-15,0-1-1 0,-1-2-2 16,-5-8-1-16,3-10 0 15,-3-13 0-15,-1-10 1 16,-1-12 6-16,-3-4-7 16,-4 0-5-16,2-13-33 15,1-8-37-15,22 6-62 16,4-2-184-16</inkml:trace>
  <inkml:trace contextRef="#ctx0" brushRef="#br0" timeOffset="147593.87">22469 4207 209 0,'0'0'151'0,"0"0"-109"15,0 0 7 1,0 0-21-16,0 0-5 15,0 0 18-15,4 7 6 0,-4-7-24 0,0 0-6 16,0 0-5-16,0 0-3 16,0 0 6-16,0 0 15 15,0 0 5-15,0 0-5 16,0 0-6-16,-1-2-17 16,-14-11-7-16,-3-5-10 15,0 0 0-15,-2-4 5 16,0 2 0-16,-1 4-7 15,2-2-1-15,5 2-2 16,1 2 15-16,6 1 2 16,-2 0 0-16,5 2-1 0,0 2 1 15,2 5 2-15,2 3-4 16,-1 1 11-16,1 0-11 16,-3 0-3-16,0 0-11 15,-1 3 2-15,-5 8 12 16,-6 4 0-16,-3 3-1 15,-9 4 1-15,-6-1 6 16,-4 1 3-16,-2 1-4 16,7-1-4-16,0-2 0 15,9-2-1-15,7-3-5 16,12-4-55-16,4-11-99 16</inkml:trace>
  <inkml:trace contextRef="#ctx0" brushRef="#br0" timeOffset="152329.43">1294 5325 195 0,'0'0'169'0,"0"0"-148"16,0 0 14-16,0 0 3 16,0 0 13-16,0 0 36 15,0 0-31-15,3 9-34 16,-3-9-12-16,0 0 8 16,0 0 2-16,0 0-2 0,0 0-5 15,0 0-13-15,0 3-3 16,0-1-2-1,-22 2 1-15,-8 3 3 0,-9-1 1 16,-3 1-2-16,-7-1-3 16,0-2 5-16,-2-1 0 15,2-1-1-15,4-2 1 16,9 0-2-16,5 0-4 16,13 0-5-16,9 0-3 15,9 0 6-15,0 0 7 16,0 0-19-1,0 0-20-15,6 0 40 16,6 0 23-16,3 0-17 0,-3 0-6 0,-3 0-5 16,3 0-1-16,-8 8-14 15,-2 6 17-15,-2 1 3 16,0 5 0-16,-2 2 7 16,-10 2-4-16,-4 0 5 15,-3-2-5-15,-1 1 0 16,-2-3 2-16,1-1 0 15,6-2-4-15,3-4-1 16,4-1-3-16,4-3-5 16,1-2-8-16,3-1 6 15,0-3-1-15,0 1 2 16,3-1 9-16,9 3 8 16,0 0 7-16,7 0 4 0,-2 2-6 15,2-1-5-15,-2 2 3 16,-4-1-5-16,-1-1-5 15,-3-2 0-15,1 3-2 16,-5-5 1-16,1-3-22 16,-3 0-28-16,-3 0-61 15,3 0-113-15</inkml:trace>
  <inkml:trace contextRef="#ctx0" brushRef="#br0" timeOffset="152535.53">1054 5614 232 0,'0'0'243'0,"0"0"-220"15,0 0 0-15,0 0 2 16,0 0-5-16,0 0 18 16,0 0-22-16,-197 0-16 15,170 2-4-15,11 0-25 16,10-2-60-16,6 0-64 15,0 0-61-15</inkml:trace>
  <inkml:trace contextRef="#ctx0" brushRef="#br0" timeOffset="152862.49">1197 5578 187 0,'0'0'33'16,"0"0"-26"-16,0 0 19 16,0 0 13-16,0 0-1 15,0 0 29-15,81 92-26 16,-71-76-29-16,-4-1-11 16,3-4 2-16,-3-3-1 0,-4-3-2 15,2-1 0-15,-1-1 3 16,-3-3-3-16,3 0 2 15,0 0 29-15,9 0 62 16,4-7-43-16,4-6-43 16,5-3-1-16,-1 2-1 15,1 1-5-15,-1-3-1 16,0 3-5-16,-3 4-43 16,-15 5-44-16,-3 4-160 15</inkml:trace>
  <inkml:trace contextRef="#ctx0" brushRef="#br0" timeOffset="153207.53">1675 5598 303 0,'0'0'77'15,"0"0"-77"-15,0 0 2 16,0 0-2-16,0 0 22 15,0 0 25-15,22 55-14 16,-19-39-12-16,0 1-14 16,-3-1-1-1,3-3-1-15,-3-7 0 16,3-2-4-16,-3 0 0 0,3-4-1 0,1 0 5 16,2 0 30-1,2 0 23-15,8-4 9 0,6-11-58 16,3-3-6-16,3-4-3 15,-6 1 0-15,1-3-1 16,-1 2-15-16,0 4-17 16,-1 3-39-16,-1 5-63 15,-17 10-64-15</inkml:trace>
  <inkml:trace contextRef="#ctx0" brushRef="#br0" timeOffset="153551.18">2058 5574 270 0,'0'0'168'15,"0"0"-168"-15,0 0-2 16,0 0 1-16,0 0 2 16,0 0 0-16,-21 103-1 15,21-84-1-15,0 1-7 16,3-4-1-16,12-3-1 15,6-7 3-15,3-3 7 16,4-3 68-16,-4 0-16 16,1 0-42-16,-5-4-4 15,-7-4 6-15,-1-5 26 0,-3-3-11 16,-7-2 12-16,-2-7-38 16,0 2 12-16,0-1-13 15,-11 6-20-15,-1 4-10 16,-4 4-17-16,5 7-9 15,-2 3-10-15,4 0-38 16,9 0-6-16,0 0-68 16</inkml:trace>
  <inkml:trace contextRef="#ctx0" brushRef="#br0" timeOffset="153881.37">2434 5616 364 0,'0'0'28'16,"0"0"-28"-16,0 0-10 15,0 0 10-15,0 0 3 16,0 0 38-16,55 85-17 16,-49-61-7-16,0 2-13 15,2-3 1-15,-1-5-3 16,-1-5-1-16,-3-7 0 15,3-3 1-15,0-3 17 16,0 0 41-16,6 0 30 16,3-2-37-16,4-14-33 15,5-3-7-15,1-4 5 0,1 0-11 16,2-2-7-16,-1 5-10 16,-3 1-43-16,1 5-33 15,-19 14-51-15,2 0-141 16</inkml:trace>
  <inkml:trace contextRef="#ctx0" brushRef="#br0" timeOffset="154714.31">3329 5575 546 0,'0'0'57'0,"0"0"-57"16,0 0-12-16,0 0 8 15,0 0 2 1,0 0 2-1,0 75 0-15,0-56 6 0,0-2-4 16,0-1-3-16,0-6 1 16,0-1-3-16,0-5-5 15,3-4-1-15,2 0-4 16,5 0 4-16,2 0 9 16,3 0 16-16,3-5-4 15,4-9-12-15,-2 0 0 16,2-4 0-16,-3 0 6 15,-5 0-5-15,-1 5 4 16,-4 6-3-16,-3 3 7 16,-4 1 3-16,-2 3 0 0,0 0-12 15,0 0-22-15,1 3 5 16,4 12 17-16,2 3 6 16,-4 2 1-16,3-1-4 15,-3 1 0-15,0-3 2 16,0-4-2-16,0 0-3 15,0-8 0-15,4-3-3 16,-2-2-4-16,4 0-11 16,3 0 18-16,4-2 42 15,1-14-28-15,2-3-11 16,2-1 5-16,-6-2 1 16,1 6 2-16,-2 4-3 15,-4 3-8-15,-4 5 0 16,-3 2-5-16,0 2 5 0,0 0-5 15,0 0-16-15,3 4 21 16,1 11 12-16,1-1-5 16,-2 2-3-16,0-3-4 15,0 1-4-15,1-4-3 16,2-5-1-16,2 4-11 16,-1-5 3-16,5-2-17 15,6-2-20-15,0 0-10 16,6 0 1-16,1 0 1 15,2-8 24-15,-5-3 33 16,-1-1 4-16,-2-1 9 16,-5 3 5-16,-8-2 4 15,1 2 32-15,-7 3-34 0,0 3-16 16,-3 4-12-16,0 0-95 16</inkml:trace>
  <inkml:trace contextRef="#ctx0" brushRef="#br0" timeOffset="155167.31">3162 5481 24 0,'0'0'211'0,"0"0"-173"15,0 0 57-15,0 0 13 16,0 0-9-16,0 0 24 16,-30 2 3-1,30-2-14-15,0 0-38 0,0 0-23 16,0 0-6 0,0 0-27-16,0 0-11 15,0 0-7-15,0 0-11 0,0 0-38 16,0 0-47-16,-7 0-48 15,4 3-36-15,0 0-104 16</inkml:trace>
  <inkml:trace contextRef="#ctx0" brushRef="#br0" timeOffset="156530.87">4671 5664 388 0,'0'0'39'0,"0"0"-3"15,0 0 3-15,0 0-2 16,0 0 44-16,0 0 1 16,0 0-41-16,-2 0-36 15,2 0-5-15,0 10-16 16,0 11 11-16,0 9 5 15,0 16 6-15,2 4 1 16,-2 11-2-16,0-1-2 16,0-2 1-16,0-3-4 0,0-5 1 15,-2-5 2 1,-7-7-3-16,0-8 2 0,3-8-2 16,-4-8 0-16,7-7-5 15,0-4-24 1,-2-3 11-16,2 0 18 15,-6-13 0-15,2-11-3 0,-2-7-1 16,3-2-14-16,3-8 14 16,0-1 3-16,3-6-10 15,0-4 1-15,0-9 3 16,6-1-9-16,9 0 13 16,1 0-10-16,5 8-21 15,3 11 4-15,3 8-17 16,3 8 9-16,1 10 38 15,-4 7 16-15,-2 8-14 0,2 2-2 16,-4 6-13 0,-1 13 13-16,-3 9 42 0,-5-2-23 15,-7 3-11-15,-4-3-3 16,-3-2-2-16,0-2 10 16,-20-4 8-16,-3-7 6 15,-7-2-18-15,-1-8-9 16,1-1-16-16,3 0-37 15,18-5-45-15,9-8-100 16</inkml:trace>
  <inkml:trace contextRef="#ctx0" brushRef="#br0" timeOffset="157205.67">5018 5595 333 0,'0'0'5'0,"0"0"2"16,0 0 17-16,0 0-15 15,0 0 31-15,0 0 1 16,67 164-2-16,-62-124-20 16,-5-1-6-16,0-3-5 15,0-11-8-15,0-9 1 16,0-10 1-16,0-6-1 0,3 0 4 31,3 0 4-31,1-16-9 0,8-15-15 16,3-2-74-16,3-7 56 0,6 5 33 15,-2 3 5-15,-1 7 9 16,1 7-7-16,-2 4-6 16,-1 3 9-16,-4 2 6 15,0 5 4-15,-2 2 7 0,-2 2-9 16,2 0-18-16,-7 5 4 15,0 8 15-15,3-3-15 16,-6 3 0-16,0-4-6 16,-3-1 2-16,7-1 0 15,7-3-1-15,2-3-7 16,8-1 2-16,-3 0-29 16,0 0-6-16,-5-11 31 15,-7-4 10-15,0-3 0 16,-6 0 0-16,-3-3 3 15,-3 1 0-15,0 1-6 16,-3 3 6-16,-12 3 6 0,-3 10-9 16,-1 1 1-1,-2 2-1-15,3 0 4 0,0 13 8 16,0 8 3-16,-1 7 8 16,5 1-4-16,4 1 1 15,4 0-8-15,6-1 5 16,0-5-8-16,0-7-5 15,12-1-1-15,6-7 4 16,4-5 5-16,8-4-12 16,1 0-11-16,2 0-32 15,-21-4-62-15,0-6-150 16</inkml:trace>
  <inkml:trace contextRef="#ctx0" brushRef="#br0" timeOffset="158052.79">6098 5357 352 0,'0'0'17'15,"0"0"-5"-15,0 0-11 16,0 0 9-16,0 0 20 15,0 0 2-15,0 0 4 0,24 213-14 16,-24-172-4-16,0-3-10 16,0-10-2-16,0-10-6 15,0-8 0-15,0-9 2 16,0-1 0-16,0 0 9 16,-3 0 18-16,-18-3-29 15,-1-8-16-15,-5 1-18 16,-1 3-1-16,2 2 19 15,-2 5 16-15,1 0 2 16,-3 0 3-16,5 0 15 16,1 3 10-16,6 10-13 15,-2 2-2-15,10 5-4 16,0 4-1-16,4-2-8 0,6-3-2 16,0-4-14-16,3-5 10 15,13-3-4 1,1-4-6-16,11-3 14 0,2 0 45 15,6-7-40-15,-4-12-5 16,7-6-6-16,-6 1 6 16,-3-6 0-16,-6 3-4 15,-3 4-6-15,-12 4 10 16,-5 8 6-16,-4 6 3 16,0 5 20-16,0 0 0 15,0 0-29-15,0 0-22 16,0 19 12-16,0 6 10 15,3 5 4-15,0 1 1 16,0-1-5-16,0-7 0 16,0-3 0-16,3-8-6 0,-2-4 0 15,7-5 0-15,-2-3-11 32,3 0-26-32,4 0 26 15,1-11 9-15,2-9 6 0,-4-4 2 0,0-4 7 16,1-2-7-16,-2 4-7 15,-8 7-7-15,4 6 14 16,-7 8 29-16,0 2-8 16,0 0-5-16,0 3-9 0,0 0-7 15,4 0-12-15,6 6 2 16,3 11 10-16,-3 2 30 16,1 4-12-16,-5 4-12 15,1-3-3-15,-1-1-2 16,0-1-1-16,3-5-14 15,-3-3-20-15,-6-14-55 16,0 0-138-16</inkml:trace>
  <inkml:trace contextRef="#ctx0" brushRef="#br0" timeOffset="158193.43">6361 5518 467 0,'0'0'0'16,"0"0"-124"-16,0 0-137 15</inkml:trace>
  <inkml:trace contextRef="#ctx0" brushRef="#br0" timeOffset="158773.06">6758 5641 320 0,'0'0'52'16,"0"0"-47"-16,0 0 4 15,0 0 21-15,0 0 30 16,0 0 3-16,-118 58-47 16,94-32-10-16,0 8 1 0,8-5-7 15,10 1-5-15,3-7-9 16,3-4-3 0,3-4 3-16,16-6 11 0,11-4 3 15,1-5 23-15,5 0 11 16,6-7-25-16,-5-16 1 15,2-5 9-15,-5-7-6 16,-1-2-4-16,0-2-9 16,0-2-6-16,-5-1-19 15,-1-4-3-15,-2 0-35 16,-5-1 46-16,-1 1-43 16,-12 0 40-16,-2 9-18 15,-5 7 38-15,0 11 44 16,0 10 36-16,0 5-35 15,0 4-2-15,0 0-43 0,-6 13-4 16,-6 19 4 0,-1 12 2-16,0 5 19 0,3 7 3 15,0-6-21-15,4 2 2 16,0-2-5-16,6-8 0 16,0-4 0-16,0-10-3 15,0-7 3-15,0-8-34 16,0-9-37-16,-6-4-48 15,3 0 25-15,-1-13-117 16</inkml:trace>
  <inkml:trace contextRef="#ctx0" brushRef="#br0" timeOffset="159118.44">6923 5679 327 0,'0'0'105'0,"0"0"-12"0,0 0-57 15,0 0-22-15,0 0-8 16,0 0-2-16,32-15 4 15,-4 15-5-15,3 0 0 16,5 0 1-16,3 0-4 16,0 0-1-16,-2 0 0 15,-3 3 1-15,-1 0 0 16,-3-3 2-16,-6 0 1 16,-6 0 0-16,-6 0-2 0,-2 0 4 15,-10 3 0-15,0 1-5 16,0 0 0-16,0 1 4 15,0 8 0-15,0 1 7 16,-3 5-8-16,-4 0 4 16,1 1-7-16,0-5 2 15,2-2-2-15,0-4-21 16,2-5-23-16,1-2-46 16,-2-2-56-16,3 0 4 15,-4-3-51-15</inkml:trace>
  <inkml:trace contextRef="#ctx0" brushRef="#br0" timeOffset="159337.09">7323 5435 104 0,'0'0'70'0,"0"0"-67"16,0 0-2-16,0 0-1 16,0 0 0-16,0 0 3 15,48 41 1-15,-38-25-4 16,4-1-7-16,-11-11-82 0</inkml:trace>
  <inkml:trace contextRef="#ctx0" brushRef="#br0" timeOffset="160107.09">7517 5656 52 0,'0'0'59'0,"0"0"-12"16,0 0 11-16,0 0 17 15,0 0 0-15,0 0-14 16,-12 75-19-16,5-61-21 16,4 1-13-16,3-1-8 0,0 0-3 15,0-3 1 1,0 1-1-16,3-4 3 0,10-2 1 15,-1-3 12-15,3-3 20 16,3 0-8-16,-3 0-13 16,3-10 5-16,-2-4 7 15,-3-8-10-15,1 0 6 16,-8-2-7-16,-3-6-8 16,-3 6-5-16,0 1-23 15,-9 2 18-15,-9 7 5 16,-1 6 3-16,-1 1-3 15,-2 3 0-15,4 2-1 16,-6 2 1-16,5 0-1 16,2 0-4-16,1 0 0 15,7 7 2-15,6 2-21 0,3-3-29 16,0 0 21-16,0 0 25 16,3 0 7-16,12-2 21 15,4-2 9-15,5-1-2 16,-3-1-14-16,3 0-11 15,-1 0 2-15,3 0 4 16,-3-9-2-16,-1 1 4 16,0 0-6-16,-5 6 7 15,-4 0-12-15,-4 2 0 16,-5 0-5-16,7 0-7 16,-2 10 12-16,-4 6 7 15,5 3 1-15,-3 4-6 16,-3 1-2-16,3 3 3 0,-4-4-3 15,0-4-1-15,-3-6-1 16,3-6-1-16,-3-5-1 16,3-1 2-16,1-1-1 15,-1 0 3-15,6 0 42 16,1-19-25-16,10-3-15 16,-5-6 3-16,1 1-3 15,5 4 12-15,-9 6-3 0,-6 8 5 16,1 2-2-16,-2 7 1 15,-5 0-15-15,3 0-4 16,0 0-17-16,0 17 5 16,6 5 16-16,-3 6 0 15,1 2-5-15,-1 2-15 16,2-6-49-16,-2-3-24 16,-3-22-47-16,0-1-96 15</inkml:trace>
  <inkml:trace contextRef="#ctx0" brushRef="#br0" timeOffset="160435.17">8290 5720 240 0,'0'0'18'0,"0"0"26"16,0 0-37-16,0 0 13 15,0 0 42-15,0 0 39 16,52 14-9-16,-33-12-51 16,7-2-20-16,-2 0-9 0,4 0-12 15,-1 0 9 1,1 0-9-16,-1 0-1 0,-8 0 0 15,-2 0-8-15,-8 0-23 16,-3 0-13-16,-6 0-7 16,0 0-47-16,0-2-233 15</inkml:trace>
  <inkml:trace contextRef="#ctx0" brushRef="#br0" timeOffset="160655.96">8326 5625 245 0,'0'0'160'15,"0"0"-143"-15,0 0 32 16,0 0-14-16,0 0 15 16,0 0 11-16,85-11-25 15,-54 11-36-15,-1 0 0 16,6 0-2-16,-8 5-29 15,-19-4-56-15,0-1-98 16</inkml:trace>
  <inkml:trace contextRef="#ctx0" brushRef="#br0" timeOffset="161612.23">10111 5309 456 0,'0'0'27'15,"0"0"12"-15,0 0-13 16,0 0-23-16,0 0 28 15,0 0 13-15,-10 0-40 0,4 15 4 16,-7 7-8-16,4 8 11 16,-4 3-6-1,8-3-3-15,2 1-1 0,3-6-1 16,0-2-1-16,0-4 1 16,21-6 7-16,4-2-3 15,4-5 19-15,4-6-4 16,3 0 21-16,2 0-24 15,-5-14-3-15,-5-8-8 16,-1-6-5-16,-7-3-2 16,-1-6-33-16,-6 4-15 15,-7 0 7-15,-3 7 10 16,-3 10 15-16,0 6 17 16,0 7 1-16,0 3 13 15,0 0-13-15,0 0-5 0,-5 10-8 16,-5 12 13-16,0 10 1 15,-3 5 12-15,3 7 0 16,3 7 9-16,4 6-9 16,0 5 0-16,-3 5 0 15,0 4-7-15,-11 0 4 16,1-4-5-16,-11-12-4 16,-1-14-1-16,-12-20 3 15,-2-14-2-15,0-7 10 16,-1-5-11-16,2-17 4 15,12-7-8-15,2-2 1 16,12-1-1 0,5-4 8-16,5 0 5 15,5 4-6-15,0 0-3 0,0 7-19 0,12 1-11 16,3 9-18-16,1 4-22 16,-8 11-17-16,1 0-119 15</inkml:trace>
  <inkml:trace contextRef="#ctx0" brushRef="#br0" timeOffset="162002.7">10504 5586 372 0,'0'0'123'16,"0"0"-68"-16,0 0 5 16,0 0-30-16,0 0 25 15,0 0 20-15,6 0-11 16,-3 0-35-16,-3 0-29 15,4 0-15-15,8 0-7 16,5 0 18-16,5 2 4 16,5 3 9-16,-2 0-9 0,2-2-5 15,-1-1-23-15,0 0-18 16,3-2-24-16,0 0-20 16,0 0 27-16,-22-2-81 15,0-3-220-15</inkml:trace>
  <inkml:trace contextRef="#ctx0" brushRef="#br0" timeOffset="162694.91">11020 5353 103 0,'0'0'227'0,"0"0"-219"15,0 0 23-15,0 0-6 16,0 0-16-16,0 0 2 16,-30 76 29-16,25-61-25 15,1 2 21-15,4 0-23 16,0 0-9-16,0-2 4 16,3-2-5-16,14-2 7 15,2-4 9-15,4-4 11 16,2-3-18-16,5 0 35 15,-7 0-22-15,6-7-17 16,-7-12-4-16,-2 2 5 16,-6-3-5-16,-3 2-4 15,-3 5-13-15,-1 4-5 0,-7 3 18 16,0 6 1-16,0 0-1 16,0 0-11-16,0 0-8 15,0 17 6-15,-4 9 13 16,-9 7 1-16,3 7 2 15,0 5 7-15,1 3 8 16,-4 3-5-16,2 3 5 16,2-1 5-16,-6-4-17 15,1-3-1-15,1-11-5 16,0-13 1-16,-3-12 0 0,-4-10-2 31,1 0-10-31,-4-5 11 16,1-16-1-16,1-2 1 15,6-1-8-15,2 0 5 16,2-1 1-16,3 1-9 16,4 1-33-16,1-1-10 15,3 17-80-15,0-1-127 16</inkml:trace>
  <inkml:trace contextRef="#ctx0" brushRef="#br0" timeOffset="163243.43">11250 5224 316 0,'0'0'108'0,"0"0"-95"16,0 0 5-16,0 0-6 0,0 0 62 16,0 0 28-16,0 0-33 15,13 0-59-15,-13 0-10 16,0 0-5-16,0 0-2 15,0 0 6-15,-7 0-5 16,-8 0-2-16,-9-9 4 16,-1 1 4-16,-2-4-7 15,3-1-2-15,-3-2 5 16,5 1 4-16,4 2 5 16,9 3 11-16,6 5 13 15,3 1-16-15,0 3 16 16,0 0-5-16,0 0-20 0,0 0-4 15,0 0-10-15,0 4-3 16,0 9 9-16,0 2 4 16,0 2 0-16,-6 0 1 15,-7 3-1-15,-1-3 0 16,-2-2-1-16,1-2-17 16,-2-3-32-16,4-3-37 15,10-7-103-15</inkml:trace>
  <inkml:trace contextRef="#ctx0" brushRef="#br0" timeOffset="163759.97">11393 4942 125 0,'0'0'6'0,"0"0"55"16,0 0 36-16,0 0-2 15,0 0-14-15,0 0 3 16,169 231-35-16,-144-157-29 15,-1 8 2-15,-9 7-16 0,-5 3 5 16,-10 1-2 0,0-1-4-16,-19-1 13 0,-19-6-1 15,-11-6 2-15,-10-14 0 16,-7-11 5-16,-1-10-15 16,0-11-5-16,4-7-4 15,5-13-83-15,42-13-76 16,3-6-245-16</inkml:trace>
  <inkml:trace contextRef="#ctx0" brushRef="#br0" timeOffset="164481.82">10073 4934 265 0,'0'0'70'0,"0"0"23"16,0 0-36-16,0 0-28 16,0 0-16-16,0 0-3 0,-30 35 3 15,6-9 29-15,-1 10-8 16,-5 8-25-16,-6 12-2 16,-1 6 17-16,-5 5-7 15,-4 10-4-15,4 1-8 16,3 5-3-16,6-3 1 15,14-1-3-15,10-3-2 16,9-5 2-16,0-5-1 16,24-8-1-16,16-10 0 15,11-7-4-15,4-8 0 16,8-7-40-16,-5-6-26 16,-39-20-161-16,1 0-88 15</inkml:trace>
  <inkml:trace contextRef="#ctx0" brushRef="#br0" timeOffset="165439.2">11780 4782 78 0,'0'0'0'0,"0"0"0"16,0 0 3-16,0 0 0 16,0 0 53-16,0 0 65 15,0 11-17-15,0-11-29 16,0 0-21-16,0 0-13 16,0 0 0-16,0 0-6 15,0 0-6-15,0 0-11 16,0 0-18-16,3 0 9 15,4 0 11-15,5-1-4 16,0-3-10-16,3-1-2 16,0 0 0-16,2 1-3 15,3 2-1-15,1 0-2 16,3 2 2-16,-2 0 0 0,-5 0-2 16,-7 0 1-1,-7 0-10-15,-3 5-30 0,0 3 23 16,0 4 18-1,-10 3 9-15,-15 3 0 16,-1 4 5-16,-7-2-9 0,3 1-2 16,2-3-1-16,7-3-2 15,9-3 2-15,6-4-2 16,6-2-5-16,0 0-6 16,0-2 2-16,15 0 9 0,12 1 4 15,10-4 43-15,3-1-22 16,6 0-16-1,1 0-8-15,0 3-1 0,-5-2-38 16,-6 3-34 0,-36-4-86-16,0 0-218 15</inkml:trace>
  <inkml:trace contextRef="#ctx0" brushRef="#br0" timeOffset="166314.29">9400 5075 163 0,'0'0'124'0,"0"0"2"15,0 0-61-15,0 0-8 16,0 0-10-16,0 0-2 16,0 0-13-16,-124 282-11 0,109-244-13 15,-4-5-6 1,4 0 0-16,9-5-2 0,3 1-5 15,0-3-27-15,3-3-35 16,0-22-68-16,0-1-176 31</inkml:trace>
  <inkml:trace contextRef="#ctx0" brushRef="#br0" timeOffset="166597.91">9461 5550 229 0,'0'0'158'16,"0"0"-146"-16,0 0 53 15,0 0-24-15,0 0-4 16,0 0 20-16,-197 33-16 15,142-25-26-15,-3 0-5 16,-1-2-8-16,9-1-2 16,5-1-21-16,17 1-40 15,8-1 4-15,20-4-83 0,0 0-85 16</inkml:trace>
  <inkml:trace contextRef="#ctx0" brushRef="#br0" timeOffset="167145.9">9167 5886 175 0,'0'0'260'0,"0"0"-245"0,0 0 44 16,0 0-47-16,0 0 0 15,0 0 14-15,0 0 7 16,21-16-12-16,-18 16-21 0,2 0-2 16,-1 0-12-1,-1 10 14-15,-3-1 21 0,0 3-8 16,0 1-5-16,0 2-2 16,-7 6 1-16,-7-4-1 15,2 3-2-15,2 4 1 16,1-8-1-16,-1 2-4 15,6-4 0-15,0-3-1 16,4-4-1-16,0-1-1 16,0-4-5-16,0-1-5 15,7-1 11-15,16 0 2 16,6 0 39-16,17 0-29 16,10-7-4-16,8-3-3 15,1 0-3-15,0 1-15 0,-50 5-67 16,-4-1-195-16</inkml:trace>
  <inkml:trace contextRef="#ctx0" brushRef="#br0" timeOffset="205954.62">1321 6957 22 0,'0'0'212'0,"0"0"-199"0,0 0-12 16,0 0 3-16,0 0 1 16,0 0 29-16,0 0 18 15,9 0-52-15,-3 0-15 16,4 0-15-16,-2 0-8 16,-2 0 17-16,-3 0-8 15,-3 0 25-15,0 0-2 16,0 0 6-16,0 0 1 15,0 0 14-15,0 0 18 16,0 0 14-16,0 0-1 16,3 0-14-16,-3 0-21 15,0 0-11-15,0 0-16 16,3 0-12-16,-3 0-2 0,7 0-7 16,-4 0-2-16,3 0 23 15,-3 0 16-15,3 0 1 16,-6 0 0-16,3-2-1 15,0-1-6-15,-1-1-21 16,2 3-9-16,-1-2-12 16,0 0 3-16,0 0 2 15</inkml:trace>
  <inkml:trace contextRef="#ctx0" brushRef="#br0" timeOffset="206001.52">1321 6957 66 0</inkml:trace>
  <inkml:trace contextRef="#ctx0" brushRef="#br0" timeOffset="206517.81">1321 6957 66 0,'106'-25'81'0,"-106"25"-7"0,0 0-7 0,0 0-9 0,0 0-23 0,0 0 3 15,3-4 7-15,-3 4-10 16,0 0-13-16,0 0-2 31,0 0-2-31,0 0-18 16,-3 0 1-16,-6 0 9 0,-3 0-4 0,-12 0-6 16,0 0 1-16,-10 0-1 15,-5 0-3-15,-7 0-3 16,-6 0-13-16,1 0-12 15,2-1 4-15,7-8 11 16,8 0-29-16,13-1-5 16,10 3 6-16,8-2 19 15,3 2 16-15,0 0 3 0,3 5 6 16,8-4 28-16,1 4 2 16,4 2-13-16,1 0 0 15,-4 0-9-15,-4 0-5 16,0 13 11-16,-5 1-1 15,-1 2-1-15,-3 7 26 16,0 0 4-16,0 7-39 16,0 1 7-16,-13 3-3 15,-2 1-6-15,-6 3 3 16,3-4 1-16,-9 2-5 16,5-6-2-16,3-8-8 0,5-9 3 15,11-9 5 1,3-4 0-16,0 0-14 15,0 0 10-15,17-1 6 0,8-8 42 16,8-1-24-16,1 0-7 16,-1 1 8-16,-3 1 20 15,1-1-15-15,-4 3-11 16,3 1-7-16,-9 3-6 16,1-2-1-16,-7 1 0 15,-6 3-21-15,-2 0-40 16,-7-1-78-16,0-2-149 15</inkml:trace>
  <inkml:trace contextRef="#ctx0" brushRef="#br0" timeOffset="206722.42">1252 7089 206 0,'0'0'310'0,"0"0"-295"16,0 0 4-16,0 0-8 16,0 0-11-16,0 0 7 15,0 0-7-15,-186 0-16 16,180 0-92-16,6 0-145 0</inkml:trace>
  <inkml:trace contextRef="#ctx0" brushRef="#br0" timeOffset="208995.23">1836 7074 1 0,'0'0'11'0,"0"0"16"16,0 0 5-16,0 0-11 16,0 0 29-1,0 0 5-15,0 0-13 0,0 63 10 16,4-62-9-16,-1-1-2 16,0 0-9-16,-3 0 14 15,0 0 11-15,0 0-7 16,3 0-4-16,-3 0 0 15,3 0-3-15,-3 0 3 16,3-2-20-16,-3-5-17 16,3 1-9-16,-1 3 2 15,-2 1-3-15,1-3 1 16,-1 5 0-16,0 0 0 0,0 0-2 16,0 0-6-16,0 0-2 15,0 0-3 1,0 0 4-16,0 0-4 0,0 10 8 15,-3 3 5-15,0 0 0 16,-3 2 3-16,3 0 1 16,-3-1-4-16,2 2 0 15,1-2-2-15,0-1-7 16,3 0-11 0,0-4-1-16,0-2 8 0,0-1 1 15,13-2-1-15,8-4-4 16,3 0 10-16,3 0 7 15,1 0 8-15,2-11 0 16,-2-4 6-16,-1 1-5 0,0-6-7 16,-6-2 7-16,0 2-7 15,-2 0 4-15,-1 3-5 16,-3 4 1-16,0 3-3 16,-6 4 3-16,6 2-1 15,-3 4-1-15,7 0 1 16,-2 0-1-16,-1 0-4 15,-1 7 3-15,-5 5 1 16,-2 3-4-16,-2-2 4 16,-3 4 0-16,-3 2 22 15,0-2-18-15,0-1 0 16,-12 0-4-16,-12-5-9 16,-6-3-11-16,-4-5-40 0,17-3-62 15,1 0-114-15</inkml:trace>
  <inkml:trace contextRef="#ctx0" brushRef="#br0" timeOffset="209167.06">1924 6937 646 0,'0'0'57'0,"0"0"-57"15,0 0 0-15,0 0-55 16,0 0-28-16,0 0 82 15,0-42-45-15,0 46-203 0,3 3-20 16</inkml:trace>
  <inkml:trace contextRef="#ctx0" brushRef="#br0" timeOffset="209773.31">2925 7293 7 0,'0'0'33'16,"0"0"52"-16,0 0 26 15,0 0 45-15,0 0-67 16,0 0-41-16,240-204-26 16,-219 150-13-16,-3 0-7 15,-9 1 2 1,-3 8 4-16,-2 4-7 16,-4 12 23-16,0 5-3 15,0 12-15-15,0 5 20 0,0 6 4 16,0 1-17-16,0 0-1 15,0 4-12-15,0 25-10 16,-4 14 0-16,-2 11 10 16,3 8 2-16,-3 5 1 15,1-2 1-15,-1-8-1 16,-1-8-3-16,4-19 1 16,3-10 0-16,0-12-2 15,0-7-6-15,10-1-20 16,7 0-39-16,5-20-7 15,-13 4-124-15</inkml:trace>
  <inkml:trace contextRef="#ctx0" brushRef="#br0" timeOffset="209920.34">3326 7051 545 0,'0'0'41'0,"0"0"-35"0,0 0-6 15,0 0 1-15,0 0-1 16,0 0 0-16,-185-7-2 15,163 7-24-15,10 0-51 16,12-3-142-16</inkml:trace>
  <inkml:trace contextRef="#ctx0" brushRef="#br0" timeOffset="211051.34">3431 6856 386 0,'0'0'7'16,"0"0"-3"-16,0 0-1 15,0 0 7-15,0 0 25 16,0 0 37-16,0 0-20 16,34 294-28-16,-31-270-16 15,6-9-6-15,-3-5-2 16,3-6 0-16,4-4-1 15,4 0 1-15,2 0-17 16,-1-14 16-16,3-10-14 16,1-1-23-16,-5-2 31 15,-4 6 7-15,2 3 7 0,-5 7 12 16,-2 2 8-16,1 5-17 16,-3 1 3-16,-3 3 7 15,4 0-7-15,2 3-8 16,2 15-4-16,2 6-1 15,-4 4 5-15,-3 1-3 16,-3 0 10-16,-3 1 4 16,0-3-7-1,3-5-8-15,1-5 3 16,1-5-4-16,-2-6-3 0,3-3-1 0,3-3-2 16,3 0-1-16,9 0-14 15,1-13 21-15,2-8 5 16,4-4-2-16,-1-2 0 15,-3 4 0-15,-3 4-3 16,-8 6 4-16,-4 6-4 16,-6 4 0-16,0 3-2 15,0 0 2-15,-1 0-2 16,1 0-3-16,0 16 4 16,4 3 1-16,-4 1 16 15,6 6-5-15,0-5-9 16,6-3-2-16,0-4-3 0,4-1-3 15,8-3 2-15,0-6-10 16,4-4-2-16,-1 0 15 16,-4 0-1-16,-1-10 2 15,-3-7 0-15,-8-3 5 16,-4-5 1-16,-1-2 7 16,-3-1-4-16,-3 0-5 15,-3 3-3-15,0 6 3 16,0 2-3-16,0 5-1 15,0 2 2-15,0 0-2 16,0 4 5-16,0 2 5 0,0 1-5 16,0 3-5-1,0-1-5-15,0-1-7 0,9 1-16 16,6-1 14-16,4 2-6 16,8 0 5-16,-3 0 13 15,6 0 2-15,0-3 0 16,4-1 6-16,0 0-1 15,-4-1-2-15,-6 1 1 16,-6-3-1-16,-6 3-1 16,-9 4 9-16,-3 0 2 15,0 0-9-15,0 0-4 16,0 0 1 0,-3 0-2-16,-12 6-10 15,0 8 10-15,0-1 0 0,2 0-9 0,4-2-11 16,1-1 9-16,5 2 7 15,3-2-4-15,0 3 8 16,0-2-1-16,0 2 4 16,6 0 7-16,4 0 20 15,1-2 2-15,-5 1 0 16,-3-1 1-16,-3 2-14 16,0-1-10-16,0-1-5 0,0 2 0 15,-12-2 4-15,-12-3-7 16,-4-1-2-1,-2-2-17-15,-3-4-23 0,2-1-44 16,19 0-70-16,9 0-231 16</inkml:trace>
  <inkml:trace contextRef="#ctx0" brushRef="#br0" timeOffset="212305.7">5209 7160 23 0,'0'0'15'16,"0"0"-11"-16,0 0 25 15,0 0 15-15,0 0 5 16,0 0-6-16,0 0-28 16,9-10-15-16,-9 10-5 15,0 0 0-15,0 0 2 16,0 0 2-16,0 0 0 0,0 0 1 16,0 0 4-16,0-1 10 15,3-2 2-15,3 0-3 16,-3 0-3-16,0 1-9 15,-3 0-1-15,3-1-20 16,0 3-3-16,0 0-5 16,0 0-49-16,-3 0-40 15</inkml:trace>
  <inkml:trace contextRef="#ctx0" brushRef="#br0" timeOffset="-214682.43">5773 6789 455 0,'0'0'27'16,"0"0"-4"-16,0 0 18 16,0 0-37-16,0 0 41 15,0 0 21-15,0 0-32 0,15-46-1 16,-15 46-6-1,0 0 5-15,0 0-11 0,0 0-15 16,0 0-6-16,0 7-8 16,0 10-3-16,-3 9 10 15,-9 6 1-15,-3 4 1 16,-1 5 1-16,-4-1 0 16,-2 3 3-16,1 3-5 15,0-7 0-15,5-2 0 16,-2-4-17-16,6-5-13 15,6-7-7-15,6-5-28 16,0-5-25-16,0-8-43 16,0-3-64-16</inkml:trace>
  <inkml:trace contextRef="#ctx0" brushRef="#br0" timeOffset="-214086.53">5882 7164 67 0,'0'0'206'0,"0"0"-167"0,0 0 31 16,0 0 18-16,0 0-16 15,0 0 5-15,-3 6-18 16,3-6-30-16,0 0-5 16,-3 0-11-16,3 3-1 15,-3 1-5-15,-6 5 8 16,-6 4-3-16,-4 1 4 15,-11 8 2-15,-9 1-3 16,-10 5-5-16,-9 1 2 16,-8 1-8-16,-1 3 3 15,-1 2-7-15,6-5 2 0,7 3-4 16,10-9-1-16,8-2-1 16,16-8-24-16,9-4-13 15,9-2-12-15,3-3-39 16,4-5-37-16,13 0-26 15,-2 0-42-15</inkml:trace>
  <inkml:trace contextRef="#ctx0" brushRef="#br0" timeOffset="-213663.87">5518 7479 56 0,'0'0'111'15,"0"0"-75"-15,0 0 23 16,0 0 5-16,0 0 2 31,0 0 4-31,113-10-26 16,-93 10-14-16,-7 0 0 0,-4 0-4 0,-6 0-3 15,-3 0-8-15,0 5-4 0,0 7-11 16,-15 6 37 0,-12 3-12-16,-4 2-13 0,-5-2-1 15,-1-1-6-15,7-3-5 16,9-1-4-16,8-7-3 16,7-1-1-16,6-3 1 15,0-4-3-15,13 3-10 16,20-4 15-16,15 0 5 15,7 0 16-15,6-1-10 16,-3-9-6-16,-1-3-7 16,-6 3-3-16,-2 0-17 15,-40 4-74-15,-3 0-183 16</inkml:trace>
  <inkml:trace contextRef="#ctx0" brushRef="#br0" timeOffset="-213051.73">6407 6706 132 0,'0'0'52'0,"0"0"47"15,0 0-21-15,0 0-3 16,0 0-24-16,0 0-11 16,-235 337-17-16,215-271-4 0,2-5-12 15,12-9-2 1,6-9-4-16,0-4-1 0,12-8 0 15,15-3-9-15,-1-7 9 16,9-1 4-16,-2-3 1 16,6-5-5-16,4-8-14 15,-28-4-73-15,-5 0-162 16</inkml:trace>
  <inkml:trace contextRef="#ctx0" brushRef="#br0" timeOffset="-212457.78">6622 6925 477 0,'0'0'5'16,"0"0"-5"-16,0 0 0 15,0 0 6-15,0 0 22 16,0 0 16-16,-46 125-26 16,40-93-15-16,3-1-3 15,3-4 3-15,0-4-3 0,0-8-5 16,13-4-5-16,5-1 2 15,9-6 6-15,-1-4 2 16,6 0 5-16,1-4 3 16,0-16-6-16,-2-5 6 15,-4-6-1-15,-5 1-4 16,-12 5 0-16,-3 4-2 16,-7 9-1-16,0 1-5 15,0 9 5-15,0 2 7 16,0 0-7-16,-7 0 0 15,0 2-2-15,-3 15 2 16,-5 9 2-16,-2 7 5 0,-2 7 5 16,0 6-2-16,-2 3 10 15,3-2 3-15,1 3-12 16,7-2 7-16,-2-4-1 16,-1-4-2-16,-1-7-2 15,-2-8-8-15,1-8-3 16,-6-7-2-16,-1-4-6 15,2-6-48-15,-3 0-34 16,18-7-70-16,2-6-248 16</inkml:trace>
  <inkml:trace contextRef="#ctx0" brushRef="#br0" timeOffset="-211798.51">7183 7107 110 0,'0'0'228'0,"0"0"-220"16,0 0 19-16,0 0-16 15,0 0 6-15,0 0 59 16,88 3-3-16,-66-1-36 16,5-1-12-16,3 2-2 15,-3-1-7-15,0 0-8 16,-2 0-2-16,-1-1-3 0,-2 1-3 15,-5 2 0 1,-4-2-2-16,-1 0-7 16,-6-2-33-16,-2 0-35 0,-4 0-84 15,0 0-139 1</inkml:trace>
  <inkml:trace contextRef="#ctx0" brushRef="#br0" timeOffset="-211195.14">8047 6776 367 0,'0'0'42'16,"0"0"-25"-16,0 0-13 15,0 0-4-15,0 0 0 0,0 0 11 16,-91 13 25-1,64 11-1-15,-6 13-1 0,2 10-11 16,-5 8-17-16,3 7 3 16,2 7 5-16,3 1-6 15,6-4-2-15,9-4-4 16,10-2 0-16,3-10-4 16,3-4 1-16,21-13-2 15,4-4-3-15,5-10 6 16,3-8 35-16,-5-4-13 15,6-7-22-15,1 0-4 16,-5-9-43-16,-5-12-28 0,-19 8-131 16</inkml:trace>
  <inkml:trace contextRef="#ctx0" brushRef="#br0" timeOffset="-210308.52">8215 7044 35 0,'0'0'265'15,"0"0"-262"-15,0 0 11 16,0 0 9-16,0 0 43 16,0 0 19-16,11 99-41 0,-11-79-20 15,-11-1-13-15,1-2-8 16,1-7-1-16,3 0 0 16,3-6 0-16,0-2-2 15,3-2 0-15,0 0-8 16,0 0-3-16,0 0-4 15,0-6-18 1,9-10 26 0,-3-8-30-16,6 4 26 0,3-8 11 15,0 0 10-15,4 8 2 16,2 1 10-16,0 5-1 0,0 4 0 16,-2 1-4-16,-4 6-14 15,0 2-3-15,-6 1 0 16,3 0-2-16,-5 0 0 15,-1 10-2-15,-1 7 1 16,-5 3 3-16,0 2 0 16,0 1 11-16,0-2 9 15,0-2-17-15,-10-3 1 16,2-2-4-16,2-4 2 0,3-6-2 16,3-4-5-1,0 0 2-15,0 0-2 16,0 0 4-16,6 0-5 0,11-17 5 15,9-1 1-15,1-10-12 16,0 1 9-16,7 3 3 16,-9 3 3-16,1 6-3 15,-2 5 0-15,-12 7 0 16,1 3 0-16,-4 0-3 16,2 0 1-16,-4 14-2 15,-4 9 4-15,0 3 0 0,-3 0 8 16,0 2 6-1,0 1-7-15,0-6-7 16,-6 1-9-16,-1-8-7 0,0-7-40 16,6-9-90-16,1 0-166 15</inkml:trace>
  <inkml:trace contextRef="#ctx0" brushRef="#br0" timeOffset="-209884.42">8854 7061 173 0,'0'0'3'0,"0"0"-3"16,0 0 5-16,0 0 28 15,0 0 66-15,0 0 0 16,90-7-44-16,-76 7-14 16,0 0-15-16,-4 3-17 0,-7 8-2 15,-3 3 0-15,0 4-2 16,0 4 15-16,-7-4 21 15,-15 5-33-15,-4-4-4 16,-7-2-4-16,0 2-3 16,5-5-2-16,1-4-7 15,11-5-18-15,4-3-34 16,8-2-66-16,4 0-70 16,0-2 30-16</inkml:trace>
  <inkml:trace contextRef="#ctx0" brushRef="#br0" timeOffset="-209555.18">9134 7037 402 0,'0'0'23'15,"0"0"-20"-15,0 0-3 16,0 0 0-16,0 0 0 15,0 0 26-15,-1 23 50 16,-11-5-63-16,-7 1 5 16,-1 3-5-16,4-1-6 15,0-2 1-15,5-1-2 16,2-3-3 0,6 1-3-16,3-5-3 15,0-2 0-15,0-2-2 0,6-4 5 0,8 4 15 16,8-6 12-16,3-1-15 15,8 0-12-15,0 0-2 16,-1-8-35-16,7-11-44 16,-25 9-63-16,-5 4-124 15</inkml:trace>
  <inkml:trace contextRef="#ctx0" brushRef="#br0" timeOffset="-209006.32">9535 7123 348 0,'0'0'42'0,"0"0"-8"16,0 0-22-16,0 0-4 0,0 0 11 31,0 0 36-31,0 0-22 15,99 8-13-15,-72-6-7 0,0-2-5 0,3 0 1 16,0 3 3-16,-1-2-2 16,-3-1-9-16,-3 1-1 15,-3-1-11-15,-11 0-27 16,-3 0-52-16,-6-1-81 16,0-5-143-16</inkml:trace>
  <inkml:trace contextRef="#ctx0" brushRef="#br0" timeOffset="-208725.14">9657 7024 112 0,'0'0'42'15,"0"0"49"-15,0 0 5 16,0 0-28-16,0 0-3 16,0 0-5-16,-59 88-32 15,49-62-12-15,-2 0-5 0,2-2-10 16,0 0 0 0,4-3-1-16,2-1 0 0,1-5-13 15,3-2-33-15,0-8-49 16,0-5-82-16</inkml:trace>
  <inkml:trace contextRef="#ctx0" brushRef="#br0" timeOffset="-207986.15">10182 6977 262 0,'0'0'98'0,"0"0"-49"16,0 0 11-16,0 0-21 16,0 0 23-16,0 0-1 15,-9-3-10-15,-4 3-14 16,-1 0-11-16,-14 0-23 16,2 0-3-16,-1 16-2 15,-1 7-3-15,-2 5-3 16,2 5 8-16,4 2-6 15,6-4-2-15,7 2-5 16,10-7-1-16,1-7-6 0,0-4 6 16,18-2 1-16,1-5-6 15,7 1 19-15,3-4 16 16,6 0-7-16,-5-4-4 16,1-1-5-16,-4 0-12 15,0 0-17-15,-5-3-21 16,-7-10-71-16,-15 6-86 15</inkml:trace>
  <inkml:trace contextRef="#ctx0" brushRef="#br0" timeOffset="-207595.62">10364 6772 121 0,'0'0'68'0,"0"0"9"15,0 0 6-15,0 0-13 16,0 0-31-16,0 0 25 15,0 0-25-15,110 295-11 16,-110-231 1-16,0-2 16 16,-9-4-24-16,-18 2-16 15,-7-7 6-15,-15 0-8 16,-3-7 6-16,0-3-5 16,5-7 1-16,3-4-5 15,11-4-2-15,4-8-24 16,7-7-15-16,14-6-42 15,8-7-79-15,0-3-179 0</inkml:trace>
  <inkml:trace contextRef="#ctx0" brushRef="#br0" timeOffset="-206499">10786 6561 272 0,'0'0'13'0,"0"0"73"0,0 0-26 16,0 0-35-16,0 0 24 15,0 0 1-15,94 193-21 16,-87-148 0-16,-4 2-12 15,-3 6 0-15,0 5 2 16,-3 3 5-16,-13-2-12 16,-5-3-11-16,-4-10 3 15,-2 0-4-15,3-8 0 16,0-8-9-16,5-4-24 16,3-7-31-16,3-10-14 0,3-5-38 15,10-4-64-15</inkml:trace>
  <inkml:trace contextRef="#ctx0" brushRef="#br0" timeOffset="-205555.83">11098 6621 75 0,'0'0'205'0,"0"0"-165"15,0 0 36-15,0 0-42 16,0 0-10-16,0 0 28 15,0 0-9-15,52 3-11 16,-46-3-13-16,0 1-10 16,2 2-5-16,2 1-2 15,-1 1 12-15,0 0 3 16,-2 0 0-16,-3 2-7 16,-2 0-5-16,-2-1-5 15,0 4 0-15,0 2 2 0,-13 1 14 16,-5 4-11-16,-9 1-3 15,-2-1 2 1,0 2 1-16,2-3-5 0,2 1-3 16,5-5 0-16,7-3 3 15,7-4-2-15,6 0-3 16,0-5 3-16,0 1-9 16,3-1 11-16,20 0 0 15,15 0 12-15,8 0-1 16,6 0-10-16,3 0 4 15,4-7-5-15,6-2 0 16,3 4-28-16,-45 1-88 16,0 1-242-16</inkml:trace>
  <inkml:trace contextRef="#ctx0" brushRef="#br0" timeOffset="-203707.07">13166 5674 273 0,'0'0'4'0,"0"0"2"0,0 0-4 16,0 0-2-16,0 0 5 16,0 0 40-16,247 18 22 15,-196-14-32-15,5 5-15 16,9-1-12-16,-4-2-3 16,1 0-3-16,0 0 7 15,-3-4-8-15,-1 1-1 16,-3 1-4-16,-3-4-20 15,-10 2-1-15,-9-1 16 16,-7-1 7-16,-13 0-1 16,-5 0 3-16,-5 0 4 15,0 0 5-15,-3 0 19 16,0 0-6-16,0 0-19 0,0 0-3 16,0 0-9-16,0 0-37 15,-3 0 10-15,1 0 28 16,1 0 3-16,-1 0 5 15,2 0-1-15,-3 0-11 16,2 0-66-16,1 0-71 16</inkml:trace>
  <inkml:trace contextRef="#ctx0" brushRef="#br0" timeOffset="-203267.07">14958 5609 227 0,'0'0'1'0,"0"0"0"0,0 0 7 15,0 0 16-15,0 0 48 16,0 0 34-16,0 64-33 15,0-48-35-15,-4 1-5 16,-2 2-12-16,0 1-13 16,0-4-4-16,3-2-3 15,-1 0-1-15,1-1 0 16,-4-1-25-16,0-1-52 16,7-11-96-16,0 0-92 15</inkml:trace>
  <inkml:trace contextRef="#ctx0" brushRef="#br0" timeOffset="-202687.18">14880 5457 171 0,'0'0'20'0,"0"0"60"16,0 0-24-16,0 0-4 15,0 0 13-15,0 0-10 16,0 0-19-16,-133 67-10 16,101-40-5-16,3 1-8 15,-4-1-9-15,4 3 0 16,3-2-2-16,3 3-1 15,7 3 3-15,9 1-4 16,4 0-5-16,3 2 1 16,0-3 4-16,17 0 3 15,7-4 11-15,2-1 0 0,4-5 0 16,2-5-2-16,4 0-4 16,3-7-1-16,0 1 26 15,7-8-22-15,-4-4-3 16,4-1-6-16,2 0-2 15,-2-10-1-15,-1-12-4 16,1-6 4-16,-4-5-19 16,0-9 11-16,-11 3-2 15,-3-7 7-15,-6 5 8 16,-6 0-4-16,-8 3 0 16,-8 5-7-16,0 1 7 15,-4 1 2-15,-19 2-2 16,-3-2-2-16,-9 2-20 15,-6 1-2-15,-4 3-16 0,0 3-4 16,-10 5-19-16,34 16-59 16,7 1-48-1</inkml:trace>
  <inkml:trace contextRef="#ctx0" brushRef="#br0" timeOffset="-201557.63">13007 6843 92 0,'0'0'0'16,"0"0"-21"-16,0 0 7 15,0 0 14-15,0 0 65 16,0 0 39-16,49 0-19 0,-37 0-29 15,2-4-14 1,-2 0-2-16,4 0-11 16,-2 0 2-16,-1-1-12 0,5 2-8 15,0 2-7-15,1 1 11 16,7-1-2-16,5 1 3 16,8 0-6-1,8 0 7-15,8 0-5 0,10 0-8 16,2 1 6-1,2 3-7-15,-4 1-2 0,-7-4 2 16,-5 2 12 0,-8-2-4-16,-6-1-9 15,-9 0-2-15,-8 0 1 0,-6 0-2 16,-10 0 2-16,-5 0 1 16,-1 0 2-16,0 0-2 15,0 0 0-15,0 3-2 16,0-3 0-16,0 2-2 0,-7-2 2 15,1 0-23 1,-1 0-20-16,0 0-20 0,7 0-49 16,0 0-98-1</inkml:trace>
  <inkml:trace contextRef="#ctx0" brushRef="#br0" timeOffset="-200916.94">14633 6608 127 0,'0'0'0'0,"0"0"-5"16,0 0 5-16,0 0 63 0,0 0 79 16,0 0-13-16,72-11-52 15,-53 11-40-15,1 0-23 16,-1 0-3-16,1 0-3 15,-7 0 3-15,2 0-6 16,-5 0-5-16,0 8-2 16,-3 2-1-16,-4-1-5 15,-3 2 8 1,0-1 13-16,0 1-11 16,-13 0-2-16,-4 5 4 0,-5 0-3 15,-7-4 1-15,0 1-1 16,-5 1-1-16,2-2 0 15,0 1-1-15,6-3-2 0,0 3 2 16,10-6-5-16,6 2 6 16,4-1-4-16,1-5 3 15,5 2-7-15,0-1-4 16,0-4 12-16,0 6 7 16,15-3 19-16,3 1 11 15,6 0-4-15,2 2-22 16,6-3-6-16,1-1-2 15,6-2-2-15,-1 0-1 0,7 0-10 16,0 0-11 0,1 0-11-16,-1 0-43 0,-33-7-65 15,0 1-186 1</inkml:trace>
  <inkml:trace contextRef="#ctx0" brushRef="#br0" timeOffset="-200289.73">14971 6482 419 0,'0'0'3'0,"0"0"-1"0,0 0-1 15,0 0 0-15,0 0 3 16,0 0 34-16,-208-1 13 16,169 12-36-16,1 6-7 15,-5 5-7-15,7 0-1 16,-2 3-6-16,0 2 6 16,3 2-1-1,4-2-13-15,1-1 0 16,11 0-12-16,6-2-5 0,9-1 0 0,4 0 22 15,0 3 4-15,0 0 5 16,17 0 6-16,2 2 8 16,4-3-12-16,-1-2-4 15,5-3-1-15,-1-3 3 16,6 1 36-16,1-5 8 16,1-4 9-16,5 1-43 15,1-6-4-15,0-1 1 16,5-3-5-16,1 0 0 15,1-17-1-15,0-4-1 16,-2-4-3-16,-3 1 1 16,0-2 2-16,-6-3 2 15,-5 1 0-15,2-1 2 16,-8 3 2-16,-7-7 3 0,-5 3 14 16,-10 1-10-16,-3-2-13 15,-3-1 0-15,-20-1 2 16,-7 1-2-16,-6 0-5 15,-5 3-3-15,-5 6-28 16,-5 3 3-16,-2 7-10 16,-1 3-44-16,41 10-37 15,-4 0-36-15</inkml:trace>
  <inkml:trace contextRef="#ctx0" brushRef="#br0" timeOffset="-193201.17">1294 7879 292 0,'0'0'151'15,"0"0"-98"-15,0 0-25 16,0 0-4-16,0 0 10 16,0 0 22-16,15 3-13 15,-15-3-15-15,0 0-11 16,0 0-9-16,0 0-8 15,0 0 8-15,0 0 11 0,0 0 3 16,0 0-6-16,0 0-5 16,0 0-5-16,0 0-6 15,0 0-1-15,0 0-1 16,0 0 2-16,0 1 1 16,0-1 0-16,0 3 3 15,0-3-2-15,-1 0 1 16,-7 4-3-16,-4 2 3 15,-7-3 0-15,-5 4 5 16,-4-1-2-16,-8-2-3 16,-3-1-3-16,-7 0 0 0,1-2 0 15,-7 1 0-15,7 2-2 16,6-4-5-16,9 3-15 16,5-3 9-16,1 0-12 15,9 0 5-15,5 0 0 16,7 0 3-16,3 0 7 15,0 0-1-15,0 0-1 16,0 0 8-16,0 0 3 16,0 0-1-16,0 0 2 15,0 0-1-15,0 0-1 16,0 0 0-16,0 0 2 16,0 3 6-16,0 2-6 0,0 1-14 15,0 3 14-15,0 6 18 16,0 1 0-1,0 1-12-15,-2-1 0 0,-10 3 0 16,2 4 0-16,1 4-1 16,-3 3-5-16,3-1 4 15,0 7-4-15,3-2 0 16,3-2 0-16,0-2 1 16,0-6 2-16,3-2-2 15,0-2-1-15,0-6 0 16,0-2-6-16,0-4 6 15,0-2-12-15,3-5-36 16,0-1-46-16,0 0-136 16</inkml:trace>
  <inkml:trace contextRef="#ctx0" brushRef="#br0" timeOffset="-192998.09">927 8167 479 0,'0'0'116'0,"0"0"-116"16,0 0-4-16,0 0 4 15,0 0 19-15,0 0 28 0,-164 16-12 16,124-12-25-16,7-1-10 16,12-3-16-16,12 0-69 15,9 0-80-15,0 0-43 16</inkml:trace>
  <inkml:trace contextRef="#ctx0" brushRef="#br0" timeOffset="-191822.08">1115 8196 561 0,'0'0'15'0,"0"0"-12"0,0 0 4 15,0 0-6-15,0 0-1 16,0 0 1-16,49 119 0 16,-44-106 2-16,-2-6-3 15,-2 0 0-15,1-4-17 16,0-3-6-16,2 0 16 16,6 0 7-16,1-7 5 15,4-9-4-15,4 3-1 16,0-3 1-16,4-1 2 15,-1 2 2-15,5 3 18 16,-2 2-20-16,-5 2-1 16,2 3-2-1,-4 2-2-15,-9 2-5 0,-3 1-10 16,-6 0-15-16,3 0-13 0,-3 0-7 16,0 9 13-16,0-1 35 15,0 3 4-15,0 0 14 16,0 4-5-16,0-1 6 15,0-1-4-15,0 2-4 16,0-4-3-16,0-2-4 16,3-2-2-16,15-3-3 15,-3-1 5-15,7-3 14 0,-1 0-9 16,1 0 2-16,-2 0 0 16,-4-11-3-16,-2-5 3 15,-4-3 4-15,-7-2 11 16,-3-4 12-16,0 1-30 15,0 7-4-15,-12 4 0 16,-6 4-2-16,-1 5-2 16,-5 1-7-16,6 3 11 15,-3 0-5-15,12 0 2 16,2 0 3-16,4 0 0 16,3 0-1-16,0 0 0 15,0 0-9-15,0 0-10 16,7 0 17-16,11 0 3 0,3 0 22 15,6 0 1 1,-2 3-14-16,-1 1 4 0,0 3 0 16,1-1 2-16,-4 3-4 15,-1 1 3-15,-7 0-2 16,-4-3 11-16,-6 3-23 16,-3 1 0-16,0 1 16 15,0 1 8-15,0-2-16 16,0 1-8-16,0-2 2 15,0-3 2-15,3 0-4 16,0-4 0-16,3-3-4 0,3 0 1 16,0 0 3-1,10 0 7-15,4-7 10 0,5-6-10 32,2-9-3-32,4 1 4 15,-4 1 14-15,0 3-11 0,-8 7-9 0,-9 4-2 16,-2 6-1-16,-5 0-1 15,3 0-5-15,-2 17-2 16,2 5 7-16,-4-1 2 16,1 3 19-16,0-2-5 15,1 1-12-15,-1-4 1 16,3-4-3-16,-3-7-1 0,-1-4-3 16,2-1 3-16,5-3-12 15,0 0-8-15,6 0 21 16,7-12 3-16,2-9-2 15,4-8 1-15,-4 2-2 16,-1 8-9-16,-7 3 4 16,-7 9 5-16,-3 3 10 15,-6 2-1-15,-3 2 12 16,3 0-21-16,3 5-7 16,7 13 2-16,-1 3 5 15,6 0 0-15,0 2 0 16,0-2-18-16,-1-5-39 0,3-9-47 15,-15-7-74-15,1 0-237 16</inkml:trace>
  <inkml:trace contextRef="#ctx0" brushRef="#br0" timeOffset="-190865.57">3368 7940 299 0,'0'0'30'0,"0"0"29"31,0 0 16-31,0 0-24 0,0 0-4 0,0 0 9 0,-116-24-25 31,77 24 8-31,-3 0-1 0,-10 0-11 0,0 16-4 32,-1 5 12-32,1 7-23 15,7 9-2-15,7 5-6 0,8 4-4 16,12 2 0-1,6-2-3-15,12-5 1 16,0-6-5-16,12 0-2 0,16-5 1 0,11-10-12 0,6 1-6 16,10-7-3-16,3-9 29 15,2-5 1-15,4 0 2 16,-1-11-3-16,-2-11 0 0,0-5-2 16,-9-3-7-1,-10 1-12-15,-12 1 17 0,-11 0 4 16,-13-1 2-1,-6-1-2-15,0 1-7 0,-22-4-2 16,-14 2 9-16,-3 2 9 16,-10 6-3-16,-2 4-6 15,2 2-1-15,-3 4-1 16,3 3-1-16,7 2-34 16,6 8-24-16,11 0-13 15,25 0-29-15,0 8-91 16</inkml:trace>
  <inkml:trace contextRef="#ctx0" brushRef="#br0" timeOffset="-190285.14">3144 8133 207 0,'0'0'75'0,"0"0"-28"15,0 0-41-15,0 0-5 16,0 0-1-16,0 0 7 16,0 0 1-16,18 5-1 0,-18 4-5 15,0 0 9 1,0 2 12-16,0-2 24 0,0 1-25 15,-7 0-8-15,-4-2-1 16,2 2-7-16,-4-3 4 16,1 1 1-16,-3-2 4 15,3 0-8-15,0-4-4 16,2 1-2-16,5 0 0 16,2 0-1-16,3-1 0 15,0-2 0-15,0 0 0 16,0 0 10-16,6 0 21 15,12 0-7-15,7 0 16 16,8 0-26-16,6 0-4 16,-3 0-7-16,-2 0-3 15,-7 0-1-15,-3 0-50 0,-24 0-70 16,0-5-167 0</inkml:trace>
  <inkml:trace contextRef="#ctx0" brushRef="#br0" timeOffset="-187289.33">4080 8210 119 0,'0'0'126'0,"0"0"-85"0,0 0 0 16,0 0-19-16,0 0 5 15,0 0 39-15,3-13-7 16,1 12-13-16,-4 1-16 15,3 0-2-15,-3 0 0 16,0-3 1-16,0 0-6 16,0 3-10-16,0 0-10 15,0 0 5-15,0 0 5 16,0 0-8-16,0 3-3 16,0 4 2-16,0 6-2 15,0-1 0-15,0 2 1 16,0 2-2-16,0 1 0 0,0 0-1 15,0 0 0 1,6-1-2-16,3-3-2 0,6 3-4 16,-3-6-8-16,4 0 0 15,7-5-15 1,2-3 31-16,2-2 8 16,-2 0 0-16,-5 0-3 0,-1-7-5 15,-7-6-5-15,0-3-2 16,-6-1-12-16,-6 3 9 15,0 2 4-15,0-1-22 16,0 9 16-16,0-2 12 16,0 4 7-16,0 2-2 0,0 0-5 15,0 0-10-15,0 8 8 16,0 10 1-16,0 4 1 16,6 1 1-16,4 0-1 15,2-4 0-15,6-5-7 16,0-1 2-16,6-5 5 15,-2-3 38-15,4-4-26 16,-7-1-4-16,5 0 0 16,-6-1-7-16,-2-15-1 15,2-3-20-15,-3-1 16 16,-3-4-17-16,-3 1-27 16,-3 4-8-16,-6 5 44 0,0 5-4 15,0 8-17-15,0 1 33 16,0 0-5-16,0 0 3 15,0 8 0-15,0 8 3 16,0 0-1-16,0 4 5 16,9-3-5-16,7-4-2 15,1-3-4-15,2-2 6 16,1-2 11-16,5-2 33 16,2-3-34-16,1-1 0 15,-1 0-2-15,1 0-5 16,-4-6 0-16,-3-7 0 15,0 0 5-15,-9-4 9 0,-5 3 9 16,-4-2-26-16,-3 7-1 16,0 2-18-16,-3 1 18 15,-10 2 1-15,-2 4 0 16,-3 0-1-16,3 0-3 31,-1 7 3-31,2 5 1 0,1 5 0 16,7-1 2-16,3-3-1 0,3 4-2 0,0-5-1 15,16-1 2 1,13-1 32-16,11-3 34 0,5-3-56 16,4-1-10-16,2-1-51 15,-32-2-79-15,2 0-240 16</inkml:trace>
  <inkml:trace contextRef="#ctx0" brushRef="#br0" timeOffset="-186914.42">5827 8097 375 0,'0'0'31'0,"0"0"-30"15,0 0-1-15,0 0 10 16,0 0 40-16,0 0 19 16,0 0-22-16,-163 142-20 15,153-116-16-15,4-5-11 16,6-4-2-16,0-5-5 15,6-2-2-15,16-6 9 0,5-1 10 16,6-3-10-16,5 0-16 16,10 0-85-1,-27 0-60-15,-3-10 15 0</inkml:trace>
  <inkml:trace contextRef="#ctx0" brushRef="#br0" timeOffset="-186191.96">6152 8156 406 0,'0'0'56'0,"0"0"-44"16,0 0-5-16,0 0-6 0,0 0 4 15,0 0 24 1,-131 61 12-16,111-36-11 0,1 2-16 16,10-3-14-16,6-2-6 15,3-5-8-15,0-1-10 16,9-9-6-16,13-1 30 15,1-6 4-15,5 0 22 16,5 0-15-16,1-3-2 16,-7-13-2-16,-1-4 0 15,-1 4 4-15,-9-1-9 16,-4 1 1-16,-9 4 1 16,0 7-5-16,-3 4 1 15,0 1 0-15,0 0 1 16,0 0 22-16,0 0-23 0,0 1-7 15,0 15 7 1,0 1 3-16,0 0-2 0,0-1 0 16,0 0-1-16,0-5 0 15,12-1-5-15,-3-4-10 16,0-2-13-16,4-2 28 16,-3-2 11-16,6 0-1 15,3-10-4-15,1-3-6 16,2-6-2-16,-1 0-5 15,1-2-13-15,-7 5-2 16,3 4 14-16,-9 7 6 16,4 5-1-16,-6 0-1 15,0 0-1-15,2 11 5 0,1 7 0 16,-4-2 13 0,3 2 7-16,-5-2-1 0,-1 1-17 15,5 0-1-15,-2-5-1 16,6-3-9-16,1-2-23 15,1-3-33-15,2-1 36 32,-1-3 26-32,3 0 2 15,0 0-11-15,-1-3-4 16,6-12 14-16,-5-6 2 0,0 1 2 16,-6 4 1-16,1 5 16 15,-7 6 2-15,-3 3 5 16,5 2-19-16,1 0-7 15,7 4-1-15,-1 13-24 16,6 2 23-16,-15-11-72 16,4-2-103-16</inkml:trace>
  <inkml:trace contextRef="#ctx0" brushRef="#br0" timeOffset="-185627.57">7138 8374 373 0,'0'0'189'0,"0"0"-182"16,0 0-14-16,0 0-181 15,0 0 71-15,0 0 117 16,0 0 108-16,252-49-3 0,-216 27-55 16,0 1-45-16,-3 0-5 15,-8 3-35-15,-10 6 35 16,-9 3 1-16,-6 2-1 15,0 6-60-15,-18 0-3 16,-4 1-41-16,-8 0 32 16,3 0 37-16,-3 1 35 15,4 8 40-15,6 3 1 16,5-1 30-16,1-1 12 16,10 5-16-16,1-3-25 0,3 1-40 15,0 2 6-15,10 3 14 16,13 2 24-16,-1 2-9 15,1-1-5-15,-4 1-13 16,-1-1-9-16,-6-1 0 16,-3-1-1-16,-6-3-9 15,-3 0 3-15,0-5-4 16,0-3 1-16,-9-2-17 16,-9-4-20-16,-3-2-55 15,12 0-87-15,-1 0-181 16</inkml:trace>
  <inkml:trace contextRef="#ctx0" brushRef="#br0" timeOffset="-185001.4">7656 8372 283 0,'0'0'173'16,"0"0"-173"-16,0 0-1 15,0 0-26-15,0 0-16 16,0 0 43-16,112-13 53 16,-87 3-46-16,5-4 3 15,-1-2-10-15,0 0-2 16,-11-4-9-16,-3 0 7 0,-12 3-5 16,-3 3-39-16,0 3 31 15,-17 5 8-15,-5 1-10 16,-7 5 19-16,0 0 18 15,-4 3 20-15,1 10-10 16,6 10-11-16,-1 1 8 16,15 2-4-16,5-3-7 15,7 3-13-15,0-3 10 16,22-4 13-16,2-2 15 16,5-4 3-16,6-4-30 15,1-3-7-15,0-4-2 16,4-2 2-16,-6 0 1 0,5-15 0 15,0-8-3-15,4-2-3 16,-4-4-5-16,-10-3-16 16,0 5 7-16,-16 0 9 15,-7 7 3-15,-6 3-3 16,0 5-28-16,0 5 33 16,-10 1 0-16,-5 6 0 15,-9 0 0-15,2 0 0 16,-2 9 6-16,6 6 1 15,5 6-1-15,4 0-3 16,5 2-1-16,4 1 9 16,0-3-4-16,16-3 2 15,6-6 19-15,8-1-13 0,6-7-7 16,3-2-8-16,0-2-4 16,2 0-15-16,-2-7-13 15,-31-3-52-15,0 0-109 16</inkml:trace>
  <inkml:trace contextRef="#ctx0" brushRef="#br0" timeOffset="-183948.64">8884 7905 227 0,'0'0'49'0,"0"0"38"16,0 0-48-1,0 0-23-15,0 0 22 0,0 0 12 16,0 0-19-16,-39 317-9 16,39-293-9-16,0-3-11 15,0-2-2-15,0-6-2 16,0-1 1-16,0-4-42 15,12-2-47-15,-7-6-61 16,0 0-69-16</inkml:trace>
  <inkml:trace contextRef="#ctx0" brushRef="#br0" timeOffset="-183714.42">8955 8158 145 0,'0'0'162'0,"0"0"-152"16,0 0 44-16,0 0-54 15,0 0-4-15,0 0-11 16,-149 6 6-16,127-3-13 15,14-3-58-15,5 0-89 16</inkml:trace>
  <inkml:trace contextRef="#ctx0" brushRef="#br0" timeOffset="-183277.07">9036 7995 71 0,'0'0'126'0,"0"0"-100"15,0 0 99-15,0 0-63 16,0 0-45-16,0 0 40 16,16 192-18-16,-16-147-12 0,0-4-8 15,0-5-16 1,0-7 0-16,0-8-1 0,0-8-1 15,0-6-1-15,0-4 0 16,5-3-8-16,4 0-1 16,7-1-13-16,0-19 18 15,10-3-32-15,-3-2 36 16,0 5 5-16,-7 1 14 16,-2 6 27-16,-5 7-23 15,-3 1-10-15,-6 4 12 16,3 1-2-16,-3 0-23 15,3 0-8-15,1 18 8 16,5 1 4-16,-1 8 7 16,1-5-11-16,1 1-9 15,2-2-26-15,2-3-39 0,-4-15-128 16,-4-3-102-16</inkml:trace>
  <inkml:trace contextRef="#ctx0" brushRef="#br0" timeOffset="-182539.42">9696 8246 167 0,'0'0'289'0,"0"0"-255"15,0 0 19-15,0 0-50 16,0 0-1-16,0 0-2 16,-123 10 20-16,100 10-2 15,6 5 3-15,5-1-16 16,2 0-5-16,7-1-12 16,3-3 9-16,0-3-5 15,5-4-2-15,12-6-11 16,3-1 21-16,6-6 23 15,-1 0-8-15,5 0-1 0,0-11-11 16,-5-9 10-16,4-3-5 16,-7-3 4-16,-1 2-7 15,-12 6-2-15,-3 5 10 16,-3 9 4-16,-3 4-5 16,0 0-12-16,0 0-18 15,0 0-31-15,0 14 49 16,4 5 4-16,3 4 5 15,3-1 0-15,2 0-9 16,1-7-2-16,3 1-7 16,7-6-22-16,-3-6 31 15,2-4 7-15,1 0 1 0,6 0-8 16,-2-10-4-16,-1-11 3 16,3-7 1-16,-8-9 2 15,0-7-2-15,-2-5-9 16,-6-6-6-16,1 4-5 15,-12 6-27-15,-2 8 26 16,0 15 21-16,0 8 14 16,0 8 13-16,0 3 8 15,0 3-25-15,0 0-10 16,-2 6-3-16,-1 14 3 16,-1 9 12-16,0 7-5 15,3 1-1 1,-1 3 8-16,1-1-11 15,1-5 1-15,0-8-3 0,0-6-1 0,0-8 1 16,0-8-1-16,0-1-17 16,0-3-48-16,0 0-55 15,0 0-45-15</inkml:trace>
  <inkml:trace contextRef="#ctx0" brushRef="#br0" timeOffset="-182383.26">10241 8254 475 0,'0'0'59'16,"0"0"-46"-16,0 0 3 16,0 0-16-16,0 0-18 15,0 0-12-15,0 0-22 16,-247-35-58-16,241 31-204 16</inkml:trace>
  <inkml:trace contextRef="#ctx0" brushRef="#br0" timeOffset="-181583.69">11550 7953 355 0,'0'0'121'0,"0"0"-98"16,0 0 11-16,0 0-34 15,0 0 2-15,0 0 23 16,-36 0 29-16,15 0-14 15,-1 0-9-15,-7 0-16 0,0 0-9 0,-4 0-3 32,-2 0-2-32,2 0 0 0,1 1 0 15,-1 3-2-15,3-1 0 0,5 1-12 0,9-1-12 32,5 2 11-32,6-4 12 15,4 0 1-15,1-1-5 16,0 4 2-16,0 1-1 15,0 2 5-15,3 3 9 16,5 4 12-16,2 2-9 16,-7 0-4-16,0 1-2 15,0 5-4-15,-3 0 0 0,0 3-1 0,0 0 3 16,0 3 2-16,-3-4-3 0,-7-1 0 16,0 0-2-16,3-3-1 15,-2 0 2-15,3-3-1 16,0-2-2-16,6-2 0 15,0-2-3-15,0-2-2 16,0-2-16-16,15-3-16 16,4 0 38-16,4 1 5 15,-1-5 8-15,5 0-7 16,0 0 2-16,-2 0-5 16,-9 0 0-16,4 0-3 15,-7 0 0-15,3 0-15 16,0-9-39-16,-6-4-32 15,-10 6-64-15,0-3-103 0</inkml:trace>
  <inkml:trace contextRef="#ctx0" brushRef="#br0" timeOffset="-181378.3">11361 8158 445 0,'0'0'74'16,"0"0"-28"-16,0 0-19 0,0 0-26 15,0 0 8-15,0 0 15 16,-110-2-10-16,76 2-14 16,0 0-26-16,4 0-42 15,24 0-126-15,3 0-158 16</inkml:trace>
  <inkml:trace contextRef="#ctx0" brushRef="#br0" timeOffset="-178837.91">11744 8183 231 0,'0'0'231'16,"0"0"-187"-16,0 0 24 15,0 0-46-15,0 0 17 16,0 0 16-16,0 0-5 15,0-12-14-15,0 12-11 16,0 0-10-16,0 0-5 16,0 0-6-16,0 0-4 15,0 0-8-15,-3 13-8 16,-3 9 15-16,-1 1 2 0,4 2-1 16,2-3 0-16,1-2 0 15,0-3 1-15,0-8-1 16,0 0-6-16,0-5-2 15,1 0-10-15,15-1-9 16,0-3 27-16,7 0 0 16,-1 0 8-16,5-1-6 15,-1-11-2-15,0-2 0 16,-5 5 0-16,0-4 0 16,-5 2 0-16,-5 2 3 15,0 3-3-15,0-1 2 16,-5 3-1-16,0 4 2 0,-6-1 4 15,3 1-4 1,-2 0-3-16,4 0-3 0,5 0-3 16,4 0 1-16,2 0-1 15,-4 8 5-15,-1 3-12 16,-1 1-1 0,-7 1 14-16,-3-3-1 15,0-4-23-15,0 1 2 0,0-1-3 0,-6-2-35 16,-15-1-50-1,12-3-82-15</inkml:trace>
  <inkml:trace contextRef="#ctx0" brushRef="#br0" timeOffset="-178634.83">11855 8025 640 0,'0'0'1'16,"0"0"-2"-16,0 0-16 0,0 0-78 15,0 0 9 1,0 0 19-16,-6-22 0 0,6 24-50 16</inkml:trace>
  <inkml:trace contextRef="#ctx0" brushRef="#br0" timeOffset="-174292.26">12907 7709 163 0,'0'-9'127'16,"0"4"-69"-16,0 2 36 15,-1 0-57-15,-6-1-14 16,5-2 17-16,-5 1-12 16,0-1-9-16,1-1 3 15,0 3-9-15,0 1 7 16,2 1-1-16,3 2 6 16,-2 0 1-16,3 0-14 0,-3 0-10 15,-3 0-2-15,-5 0-4 16,-4 0-1-16,-1 0 2 15,-4 12 2-15,-3 6 1 16,-4 5 4-16,-2 7 1 16,-2 5-2-16,4 5 1 15,-1 7 6-15,4 5-5 16,5 7 4-16,4 4 1 16,3 5 3-16,7 0-7 15,5 0-3-15,0-3 3 16,0-7-5-16,0-2-1 15,0 1-1-15,3-8 1 16,4-2-30-16,0-14-11 16,-4-10-24-16,-3-17-37 15,0-6-103-15,0-9-103 0</inkml:trace>
  <inkml:trace contextRef="#ctx0" brushRef="#br0" timeOffset="-174055.85">12834 8133 352 0,'0'0'20'0,"0"0"-12"16,0 0 6-16,0 0-3 0,0 0 9 0,0 0-5 15,-187-12-9-15,146 12-6 16,10 0-15-16,4 0-61 16,25 0-45-16</inkml:trace>
  <inkml:trace contextRef="#ctx0" brushRef="#br0" timeOffset="-173319.66">12819 8164 136 0,'0'0'48'0,"0"0"-29"16,0 0 16-16,0 0-34 16,0 0 0-16,0 0-1 15,-23 146 40-15,23-141-16 16,7 2 4-16,9-4 25 15,7-3-25-15,0 0-14 16,2-3-2-16,-2-10 8 0,3-6 0 16,-9-4-12-1,0-1-4-15,-2 0 1 0,-3 1-5 16,-6 0 0-16,-3 8-8 16,-2 0-3-16,-1 5 8 15,0 6 3-15,0 0 23 16,0 0 5-16,0 4-2 15,0 0-1-15,0 0-11 16,2 0 10-16,5-2-17 16,1 2-2-16,-2 0-2 15,3 0-1-15,-1 0-2 16,-2 0-1-16,0 4 1 16,-3 6 1-16,4 2 5 15,-4 3 2-15,1 2 5 16,-1 2 13-1,0-1-10-15,0-3-9 16,-3-2-2-16,3-1-3 0,0-5-2 0,1 3-4 16,1-2-1-16,-1-1-9 15,3-1-6-15,3-2-8 16,-4 1 14-16,5-5 14 16,-2 0 2-16,4 0 4 15,3-8 2-15,0-11-2 16,4-6-4-16,0-5-1 15,-2 1 0-15,2 3 1 0,-8 9 1 16,-1 9 0-16,-4 5 9 16,-4 3-9-16,0 0-3 15,0 0-5-15,3 5 3 16,-1 14 2-16,4 5 17 16,-4 5 0-16,-1-6-1 15,-1 4-4-15,1-5-11 16,-1-7-1-16,0-4-16 15,-3-4-21-15,7-3-41 16,-4-4-50-16,3 0-196 16</inkml:trace>
  <inkml:trace contextRef="#ctx0" brushRef="#br0" timeOffset="-172786.45">13649 8115 467 0,'0'0'89'0,"0"0"-89"16,0 0-9-16,0 0 9 15,0 0 1-15,0 0 14 16,-94 59 32-16,75-29-19 16,6-1-17-16,4 3-11 15,9-8-3-15,0-4-1 16,0-4-7-16,11-6-16 0,13 0 22 15,6-3 5-15,4-4 15 32,0-3-15-32,1 0 0 15,-4-3 0-15,0-14 6 16,-2-5 7-16,-4-9 1 16,5-8-7-16,-3-7-1 15,-6-5-5-15,-2-4 0 16,-1 2-1-16,-12 3-9 15,-2 7-2-15,-1 7 11 0,-3 10 2 16,0 10-1 0,0 6 13-16,0 7 19 0,0 2-11 15,0 1-22-15,0 0-7 16,0 7-5-16,0 23 12 16,0 5 18-16,0 11-9 15,-6 2 4-15,-4 4-6 16,-2 0-6-16,1-4 1 15,1-5 1-15,7-14-3 16,2-9-1-16,1-7-4 16,0-4-24-16,0-5-33 15,14-4-65-15,5 0 78 16,-9-6-176-16</inkml:trace>
  <inkml:trace contextRef="#ctx0" brushRef="#br0" timeOffset="-172614.55">14077 8210 178 0,'0'0'199'15,"0"0"-57"-15,0 0-84 16,0 0 14-16,0 0-45 16,0 0-16-16,0 0-9 15,-66-20 5-15,33 17-7 16,-3 0 9-16,7 2-9 16,0-2 0-16,9 3-13 15,6-3-35-15,5 2-62 16,9-2-129-16,0 1-19 15</inkml:trace>
  <inkml:trace contextRef="#ctx0" brushRef="#br0" timeOffset="-172378.72">14172 8121 288 0,'0'0'51'0,"0"0"-50"15,0 0 57-15,0 0-12 16,0 0 8-16,0 0 8 16,17 114-19-16,-17-93-13 0,0 2-21 15,0-2-9-15,0-6 0 16,0-2 0-16,0-6-10 16,0-3-41-16,0-4-62 15,0 0-110-15</inkml:trace>
  <inkml:trace contextRef="#ctx0" brushRef="#br0" timeOffset="-172206.88">14195 8078 721 0,'0'0'19'0,"0"0"24"15,0 0-43-15,0 0-35 16,0 0 3-16,0 0 30 15,4-21-20-15,4 21-68 0,-4 0-76 16,6 4-28-16</inkml:trace>
  <inkml:trace contextRef="#ctx0" brushRef="#br0" timeOffset="-171480.94">14410 8150 346 0,'0'0'110'16,"0"0"-104"-16,0 0-6 15,0 0 8-15,0 0-2 16,0 0-2-16,0 115 4 0,-7-94-4 16,3 6 6-1,4-5-8-15,0-5-2 0,0-4-6 16,11-2 6-16,1-5 24 16,2-3-8-16,-2-3-11 15,1 0 3-15,-3 0 1 16,-3-13-4-16,1-7 6 15,-4-4-6-15,-1-3-5 16,-3-1-5-16,0-2 2 16,0 2-27-16,0 0-8 15,-10 8 29-15,-1 11-4 16,0 1 12-16,1 5 1 0,4 2 0 16,2 0 0-16,1 1 0 15,3 0 0-15,0 0-2 16,0 0-3-16,0 0-3 15,0 0 8-15,0 0 3 16,7 0 19-16,9 0 4 16,4 0-6-16,9 0-7 15,-4 0 2-15,2 0-5 16,-5 0 7-16,1 0 2 16,-7 0 1-16,-3 0-13 15,-3 1-3-15,-3 3-3 16,-3 2 0-16,1 2 0 15,-1 4 1-15,-1 5 1 0,0 3 2 16,-1 3 8 0,-1 4 11-16,1-1-24 0,-1-2 0 15,2-2-3-15,2-5 0 16,1-4-8-16,-3-7-6 16,3-5 0-16,-2-1 1 15,3 0 16-15,5 0 11 16,4-17-5-16,3-6-3 15,2-6 6-15,-5 2-1 16,-1 3 0-16,-5 8-2 16,-3 6 6-16,-4 10-2 15,-3 0-10-15,0 0-6 16,4 0-18-16,2 19 9 16,4 5 15-16,5 3-1 15,5 5 0-15,-3-5-37 0,-11-17-95 16,4-7-186-1</inkml:trace>
  <inkml:trace contextRef="#ctx0" brushRef="#br0" timeOffset="-170718">15485 8078 206 0,'0'0'31'0,"0"0"-22"15,0 0-1-15,0 0 40 16,0 0 16-16,0 0-10 16,-41 80-21-16,35-58-8 15,0-2-16-15,6 1-8 16,0-3-1-16,0-5 0 0,3-2-13 15,4-5 13-15,2-3 46 16,0-3-4-16,2 0 1 16,-3 0 3-16,9-7-23 15,4-12 0-15,-8-1-7 16,5-6 3-16,-4-7-10 16,-1 2-9-16,-6-1-4 15,-4 3-15-15,-3 4 1 16,0 4-11-16,-3 3 29 15,-8 2 18-15,-5 0-4 16,-3 1-7-16,-4-3-2 16,-2 1-2-16,-2-3 5 15,1 1-4-15,-1-1-1 0,2 0 0 16,3 3 0-16,5 2-3 16,8-3 0-16,6 3-4 15,-1 0-10-15,4-4-8 16,0-1 17-16,4 0 5 15,11-2 8 1,-1 1-6-16,5 2 3 16,-2 5-3-16,1 3 3 0,2 2 0 15,0 4-3-15,2 4-4 16,0 1 1-16,2 0 1 16,-2 6 1-16,1 11-1 15,0 5-2-15,0 3-4 16,-1 6-2-16,-6 9 8 15,2 5 4-15,-7 7 1 16,-4 4 7-16,-5 5 10 0,-2 4-8 16,0 5-5-16,-6 2-4 15,-9-2 0-15,-6-1-2 16,-1-3-1-16,0-4-1 16,0 0-2-16,-2-5-9 15,4-11-15-15,5-9-23 16,0-16-37-16,15-21-53 15,0-1-105-15</inkml:trace>
  <inkml:trace contextRef="#ctx0" brushRef="#br0" timeOffset="-168253.14">16263 8051 433 0,'0'0'84'0,"0"0"-25"16,0 0 5-16,0 0-36 16,0 0 21-16,0 0 6 15,0 0-16-15,10 0-17 16,-10 0-9-16,0 0-5 15,0 0-4 1,0 0 2-16,0 0-2 16,0 0-4-16,0 3-8 0,0 17 8 0,2 1 4 15,-2 5-3 1,0-1 0-16,0-4-1 0,0-1 0 16,-2-3-7-16,-5-4 3 15,4-5-6-15,0-2-9 16,0-4 0-16,3 0-11 15,-3-2 0-15,3 0 4 16,0 0 12-16,0 0-7 16,0-6-16-16,0-8-29 15,0-4 41-15,9-2 22 16,1-3 0-16,9 0 3 16,1-2 0-16,-1 0 0 15,7 4 2-15,-4 3 8 16,1 1-6-16,-1 4 9 15,-1 4 1-15,-8 1-4 0,2 6 0 16,-6 2-1-16,-1 0-4 16,2 0-5-16,-3 2 0 15,1 12 3-15,-3 5 5 16,-1 2 3-16,-4 1 1 16,0 7 3-16,0 0 0 15,0 0-8-15,0-3-4 16,-2 0-2-16,-2-7-1 15,-2-5-3-15,3-5-8 16,3-5-4-16,-2-4-5 16,2 0-4-16,0 0 11 15,0-4 8-15,17-17-23 0,7-10-8 16,6-2 17-16,2-3 18 16,3 5 1-16,-5 8 0 15,-7 7 5-15,-3 9 26 16,-8 4-14-16,-3 3-13 15,-1 0-4-15,-3 13 1 16,1 11 2-16,-5 7 9 31,-1 0 1-31,0 6 10 16,0-2-23-16,-4-3-4 16,-5-3-5-16,-1-3-13 0,1-7-39 15,6-18-72-15,0-1-151 16</inkml:trace>
  <inkml:trace contextRef="#ctx0" brushRef="#br0" timeOffset="-167987.54">16868 8435 103 0,'0'0'80'0,"0"0"21"16,0 0-14-16,0 0-30 15,0 0-20-15,0 0 5 16,0 0-15-16,-99 122-9 16,74-114-10-16,5-3-8 15,-3-4-15-15,19-1-98 16,2 0-125-16</inkml:trace>
  <inkml:trace contextRef="#ctx0" brushRef="#br0" timeOffset="-167578.86">17240 8041 259 0,'0'0'75'0,"0"0"-69"15,0 0 56-15,0 0-26 16,0 0 7-16,0 0 13 16,-114 16-17-16,95 7-14 15,3 2-14-15,-1 3-10 16,7 2 0-16,5-3-1 16,5 0-1-16,0-5-2 0,0-1-6 15,15-2 8-15,5-2 1 16,-3-3 11-1,8-2-11-15,1-3-35 0,3-5-51 16,-20-4-127-16</inkml:trace>
  <inkml:trace contextRef="#ctx0" brushRef="#br0" timeOffset="-167203.09">17486 8361 477 0,'0'0'61'16,"0"0"-16"-16,0 0-23 16,0 0-20-16,0 0 26 15,0 0 20-15,0 4-6 16,0-4-31-16,0 0-11 15,0 0-12-15,0 0-30 16,0 0-26-16,0 0-126 0,1 0-213 16</inkml:trace>
  <inkml:trace contextRef="#ctx0" brushRef="#br0" timeOffset="-165557.72">18354 7668 246 0,'0'0'40'0,"0"0"-37"16,0 0 16-16,0 0-19 16,0 0 0-16,0 0 3 15,-309 1 22-15,286-9 33 16,7 2-27-16,9 2-18 16,7-2-3-16,0 3-3 15,0-4 37-15,17 0-40 0,5 1-4 16,5-2-5-16,3 3-2 15,-8 2-8-15,-6 3 15 16,-7 0 6-16,-5 0 6 16,-4 0 19-16,0 0-2 15,0 12-15-15,3 15-13 16,-3 9 34 0,0 5 32-16,0 7-17 15,-3 5-35-15,-5 1-3 0,-1-2 0 16,0 1-7-16,3 0-5 15,3-2 1-15,3-6-1 16,0-9 0-16,0-13-33 0,0-13-35 16,8-10-35-16,-2 0-108 15</inkml:trace>
  <inkml:trace contextRef="#ctx0" brushRef="#br0" timeOffset="-164821.3">18359 7724 271 0,'0'0'79'0,"0"0"-13"15,0 0 3-15,0 0-59 16,0 0-2-16,0 0 18 16,-8 258 8-16,4-221-16 15,0-5-4-15,2-5-11 16,2-10-3-16,0-6-3 16,0-7 3-16,0 0-5 15,0-4-19-15,0 0-43 16,13-9 47-16,1-12 16 15,8-5 4-15,2 3-32 0,-3 0 32 16,0 6 20 0,-3 8 9-16,-8 1 17 0,-2 4-6 15,-5 3-6-15,1 1-4 16,-4 0-2-16,0 0-23 16,0 0-5-16,1 5-6 15,4 10-9 1,0 4 15-16,7 1 5 15,-2-1 3-15,0 1-7 0,4-7-1 16,1-4-9-16,3-2 9 16,3-6 1-16,2-1 5 0,6 0-4 15,-1 0-2 1,3-2 0-16,-2-16 2 0,-3 1-2 16,-3-5 2-16,-2 5-2 15,-8 1-9-15,-2 2-8 16,-11 7 11-16,0 1 3 15,0 3-18-15,-3-1 8 16,-12 4-14-16,1 0-8 16,0 0 31-16,0 13 2 15,1 4 1-15,4 3 1 16,3-3 0-16,3 2 0 0,3 1 4 16,0-1 7-16,12-4 9 15,8-2 23-15,7-5 5 16,5-1-35-1,3-3-9-15,6-1-4 0,3-3-34 16,-31 0-65-16,0 0-128 16</inkml:trace>
  <inkml:trace contextRef="#ctx0" brushRef="#br0" timeOffset="-164460.62">19588 7870 432 0,'0'0'69'31,"0"0"-45"-31,0 0-1 16,0 0-20-16,0 0 1 0,0 0 12 0,0 0 14 16,85 105-3-16,-89-75 45 15,-14 0-50-15,-4-4-16 0,-2 1 4 16,0-5-6-16,-6-4-1 16,7-5-3-16,1-7-15 15,9-3-24-15,4-3-38 16,9 0-30-16,0-4-59 15,0-9-46-15</inkml:trace>
  <inkml:trace contextRef="#ctx0" brushRef="#br0" timeOffset="-164179.45">19836 7895 427 0,'0'0'139'15,"0"0"-139"-15,0 0-2 16,0 0 0-16,0 0 2 16,0 0 20-16,-102 70 4 15,85-40 0-15,1 0-22 16,7-1-2-16,9-2-5 16,0-3 3-16,0-8-3 15,15 2-12-15,7-7 17 16,6-3 18-16,3-2-9 15,6-3-9-15,-3-3-40 16,-4 0-54-16,-7-3-10 16,-21-3-68-16,-2 2-32 15</inkml:trace>
  <inkml:trace contextRef="#ctx0" brushRef="#br0" timeOffset="-163989.59">19977 8289 188 0,'0'0'101'15,"0"0"32"-15,0 0-60 16,0 0-57-16,0 0-6 16,0 0-8-16,-55 111 4 15,44-110-6-15,3-1-28 0,7 0-110 16,1 0-175-16</inkml:trace>
  <inkml:trace contextRef="#ctx0" brushRef="#br0" timeOffset="-163455.86">20210 7850 341 0,'0'0'270'0,"0"0"-269"16,0 0-1-16,0 0-15 15,0 0 15-15,0 0 0 16,-15 72 7-16,14-44 2 15,1 1-5-15,0-3-4 16,0-3-2-16,0-9-3 16,9-7-7-16,4-6-12 15,5-1 24-15,0 0 18 16,8-3 0-16,-4-15-8 16,2-3-10-16,-3-5 0 15,-3-1 3-15,-2 8-1 0,-7 2-2 16,-6 7-13-16,-3 6 13 15,0 4 3-15,0 0 11 16,0 0-14-16,0 4-10 16,-2 19 4-16,-8 8 6 15,-2 9 17-15,0 6 0 16,-1 6-8-16,2 5-4 16,-6-1 0-16,-2 2 0 15,0-5-3-15,-8 0 3 0,8-7-5 16,-2-9-1-16,6-12-9 15,3-14-45-15,3-11-46 16,9 0-141-16</inkml:trace>
  <inkml:trace contextRef="#ctx0" brushRef="#br0" timeOffset="-162891.65">20921 7790 465 0,'0'0'0'16,"0"0"0"-16,0 0 11 16,0 0-4-16,0 0 27 15,0 0-2-15,-11 125 3 16,9-108-20-16,2-3-14 16,0 1-1-16,3-2-5 0,13-1-13 15,3-6 4-15,2 1 14 16,0-7 8-1,4 0-4-15,2-4-4 0,-1-16-5 16,-1-5-18-16,-3 0 19 16,-6 6 4-16,-4 5 4 15,-3 4 20-15,-1 3-2 16,-5 2-20-16,1 5 5 16,-1 0-6-16,-1 0-1 15,4 0-1-15,1 0-5 16,2 12 2-16,-3 5 1 15,2 3 3-15,-1 1-1 0,-4 4 4 16,0 5-2-16,-3-3 10 16,0 1-3-16,0-7-7 15,-9-1-2-15,-14-10-11 16,-3-6-4-16,-7-4-29 16,17 0-50-16,2-14-145 15</inkml:trace>
  <inkml:trace contextRef="#ctx0" brushRef="#br0" timeOffset="-162735.43">20982 7711 563 0,'0'0'52'0,"0"0"-52"16,0 0-10-16,0 0-219 15,0 0-23-15,0 0 242 16,61-9 6-16,-55 14-78 15</inkml:trace>
  <inkml:trace contextRef="#ctx0" brushRef="#br0" timeOffset="-141443.22">21586 8025 346 0,'0'0'0'16,"0"0"-5"-16,0 0 5 16,0 0 2-16,0 0 11 15,0 0 84-15,0 0 2 16,-5 4-40-16,5-4-18 15,0 0-25-15,0 0-11 16,0 0 2-16,0 0-3 16,0 0-4-16,0 0-2 15,0 0-6-15,0 0 0 16,8 0 8-16,5 0 6 0,4 0-6 0,-1-1 5 0,5-8-4 16,1-2 1-16,0-5-1 15,3-5 9-15,-1-4-5 16,-4-1-3-16,-3-4-2 15,-4-5-18-15,-4-2 0 16,-3-2-12-16,-1 1 30 16,-5 4 2-16,1 5-1 15,1 3 5-15,-1 3-4 16,2 5 4-16,-2 3 4 16,1 5 1-16,-2 3-4 15,0 7 8-15,0 0 7 16,0 0-22-16,0 0 0 15,0 6-18-15,0 19 2 0,-6 10 16 16,-9 15 2 0,-2 6 7-16,0 7-8 0,-2-2 9 15,3 0-9-15,3-5-1 16,1-6 0-16,3-1 0 16,2-5-3-16,2-8 2 15,5-10-1-15,0-6-9 16,0-11-21-16,0-4-21 15,7-5-41-15,-2 0-65 16,0-5 17-16</inkml:trace>
  <inkml:trace contextRef="#ctx0" brushRef="#br0" timeOffset="-141254.6">21874 8045 530 0,'0'0'38'0,"0"0"-35"15,0 0-3-15,0 0-8 16,0 0 8-16,0 0 1 16,-154-50 5-16,111 45-5 15,0 1-1-15,7 2-2 32,11 0-58-32,23 2-140 15,2 0-109-15</inkml:trace>
  <inkml:trace contextRef="#ctx0" brushRef="#br0" timeOffset="-140862.86">21792 7922 297 0,'0'0'0'0,"0"0"-11"15,0 0 5-15,0 0 6 16,0 0 46-16,0 0 19 0,16 62-12 16,-13-41-22-16,2 6-5 15,-1-2-17 1,-1-1-8-16,4-1 0 0,-4-6 1 16,2-2-1-16,0-4-2 15,-1-4-4-15,1-3 5 16,0-2 6-16,0-2-5 15,1 0 22-15,3 0 39 16,4 0-8-16,4-13-40 16,3-3-3-16,1-5-7 15,0 1 0-15,2 1-1 16,-1 2 6-16,-1 4-8 16,0 0-1-16,-3 3-3 0,-5 3 0 15,-4 4-14-15,0 3-32 16,-9 0-49-16,0 0-133 15</inkml:trace>
  <inkml:trace contextRef="#ctx0" brushRef="#br0" timeOffset="-140124.05">22346 8035 153 0,'0'0'137'0,"0"0"-122"0,0 0-15 16,0 0 0-16,0 0 0 16,0 0 17-16,0 0 42 15,-35-30-21-15,22 28-25 16,-2 2-10-16,-2 0-1 15,-2 0-2-15,-1 0 7 16,0 6-5-16,-3 10 17 16,1 8 0-16,1-2-11 15,3 7 1-15,7-4-9 16,2 0-4-16,2-2-1 0,7-6 3 16,0-4-10-1,0-6-9-15,0 0 5 0,3-3 12 16,14-3 4-16,8-1 26 15,5 0-4-15,4 0-13 16,-1-12 1-16,-2-8 3 16,-2-3 9-16,-4-3-20 15,-4 0-2-15,-3 2-12 16,-9 7-3-16,-3 4-2 16,-6 6 17-16,0 4 8 15,0 3 22-15,0 0 4 16,0-1-28-16,0 1-6 15,0 0-14-15,0 1 4 16,0 19 10-16,0-1 0 16,0 1 3-16,0 3-5 0,0-6 2 15,0 0-6-15,2-4 3 16,7 0-2-16,4-6-1 16,0-1-36-16,-3 1-31 15,-7-7-57-15,-3 0-66 16</inkml:trace>
  <inkml:trace contextRef="#ctx0" brushRef="#br0" timeOffset="-139780.36">22509 7800 70 0,'0'0'451'0,"0"0"-442"15,0 0-9 1,0 0-3-16,0 0-14 15,0 0 15-15,0 0 2 0,0 0-1 16,0 0 1-16,0 3-1 16,0 4-1-16,0 3-22 15,0-1-41-15,0-3-53 16,0-4-26-16</inkml:trace>
  <inkml:trace contextRef="#ctx0" brushRef="#br0" timeOffset="-139434.45">22573 8067 266 0,'0'0'281'0,"0"0"-255"16,0 0-13-16,0 0-13 15,0 0-5-15,0 0-3 0,2 26 8 16,-4-4 15 0,-7 4 4-16,-2 4-6 15,2-4-10-15,0-1-1 0,0-4-2 16,4-3 1-1,2-3-1-15,0 1-12 16,2-5-37-16,-1-1-52 0,2-10-96 16</inkml:trace>
  <inkml:trace contextRef="#ctx0" brushRef="#br0" timeOffset="-138760.48">22769 8064 120 0,'0'0'53'0,"0"0"-18"15,0 0 5-15,0 0-6 0,0 0 37 16,0 0 7-16,0 0-32 15,21 119-29-15,-29-99 5 16,-2-1-11-16,1-5-2 16,1-1 1-16,0-3-8 0,3-2 4 15,2-1 0-15,-1-5-2 16,4 2-3-16,-2-2-1 16,2-2 5-1,0 0 4-15,0 0 7 0,0-2 18 16,0-18-34-16,8-5-13 15,2-7-7-15,4-7 2 16,3 3 18-16,1-2 0 16,3 6-10-16,0 9-8 15,-1 6-7-15,-1 7 17 16,1 3 3-16,-1 5 5 16,-2 2 2-16,-3 0 4 15,-1 4-5-15,-1 15 1 0,-1 4 6 16,-2 3-1-1,-5 3 1-15,-4-1 9 0,0 2-3 16,0-1-1-16,-1-3-12 16,-8-3 5-16,1 0-4 15,2-2-2-15,0-5-12 16,2-1-25-16,0-4-38 16,4-11-82-16,0 0-123 15</inkml:trace>
  <inkml:trace contextRef="#ctx0" brushRef="#br0" timeOffset="-138509.51">23142 8222 264 0,'0'0'21'0,"0"0"-21"15,0 0-19-15,0 0 19 0,0 0 31 16,0 0 27-16,0 0-9 16,13 68-21-16,-13-55-17 15,-4-6-5-15,-2-2-5 16,3-5-1-16,0 0-33 16,0 0-62-16,2 0-55 0</inkml:trace>
  <inkml:trace contextRef="#ctx0" brushRef="#br0" timeOffset="-138306.43">23158 8003 564 0,'0'0'41'16,"0"0"-28"-16,0 0-13 15,0 0-19-15,0 0-1 16,0 0 20-16,0 0 41 15,14-35-41-15,-14 35 0 16,5 0-92-16,-4 0-192 0,5 0 177 16</inkml:trace>
  <inkml:trace contextRef="#ctx0" brushRef="#br0" timeOffset="-137881.75">23300 8049 308 0,'0'0'95'15,"0"0"-95"-15,0 0 1 16,0 0 13-16,0 0 13 16,0 0 4-16,-6 151-10 15,-1-122-6-15,-1-2 0 0,4-1-10 16,-2-7-3 0,3-5-1-16,1-4-1 0,2-3 0 15,0-4-3-15,0-3-2 16,0 0 5-16,0 0 22 31,11-3 26-31,5-14-46 16,7-5 0-16,-1-8 2 0,1-4-4 0,-1 2 0 15,-2 8 8-15,-1 5-2 16,-5 6 14-16,-2 3-10 16,-4 5 16-16,-1 4-16 15,-5 1-10-15,2 0-7 0,2 13-4 16,0 9 11-16,4 11 2 15,-5 0 1-15,-2 1-1 16,-1-4-1-16,-2-2 1 16,1-5 1-16,1-5-3 15,-1-5-23-15,-1 0-27 16,2-6-26-16,-2-7-54 16,4 0-92-16</inkml:trace>
  <inkml:trace contextRef="#ctx0" brushRef="#br0" timeOffset="-137444.04">23729 8289 599 0,'0'0'36'0,"0"0"-22"16,0 0-10-16,0 0-3 16,0 0-1-16,0 0 11 15,65-118 26-15,-65 110-6 16,0 3-23-16,0 5-8 15,0-2-25-15,0 0-4 16,-13 2 20-16,-5 0 7 16,-3 0 1-16,-6 4 0 15,0 11 0-15,0-1-5 16,4 5-16-16,4 0 0 0,6-3 10 16,9-1 1-1,4-4-5-15,0-4 5 0,0-1 11 16,3-3 6-16,13-3 0 15,2 0 13-15,7 0-2 32,-2 0 0-32,-8 0 1 15,-4-3-4-15,-8 3-8 0,-1 0-6 0,-1 0-9 16,1 21-11-16,-2 13 20 16,0 17 8-16,0 10-3 15,-14 8-5-15,-8 1 7 16,-3 7-1-16,-5-8-6 15,-3-6-56-15,19-50-82 16,-2-13-196-16</inkml:trace>
  <inkml:trace contextRef="#ctx0" brushRef="#br0" timeOffset="-136079.6">21766 8197 127 0,'0'0'80'0,"0"0"-63"0,0 0 0 15,0 0-6-15,0 0 25 16,0 0 12-16,0 0-9 16,0-7-13-16,0 7-16 15,0 0-4-15,0 0-5 16,0 0-1-16,0 0-5 15,0 0-24-15,0 0-30 16,0 0-31-16,0 0 18 16,0 0-50-16</inkml:trace>
  <inkml:trace contextRef="#ctx0" brushRef="#br0" timeOffset="-135906.79">21766 8197 59 0</inkml:trace>
  <inkml:trace contextRef="#ctx0" brushRef="#br0" timeOffset="-135844.32">21766 8197 59 0,'-37'-30'207'0,"37"30"-207"0,0 0-22 0,0 0-74 0,0 0-14 0,0 0 110 15,-1-3-2-15,1 3 2 16</inkml:trace>
  <inkml:trace contextRef="#ctx0" brushRef="#br0" timeOffset="-135404.35">21728 8164 154 0,'0'0'73'0,"0"0"-13"16,0 0 5-16,0 0-31 15,0 0-9-15,0 0 3 16,0 0 12-16,-2 0 3 0,1 0-13 15,1 0-11-15,0 0-6 16,0 0-6-16,-2 0-5 16,1 0-2-16,-1 0 0 15,-1 9 2-15,2 2-2 16,-4 1 1-16,1 2 0 16,-3-1 0-16,0 3-1 15,3 1 1-15,-4 3-1 16,2 0 1-16,-1-3 1 15,1-5-2-15,5 1-3 16,1-3-1-16,0 0-1 16,0-3-3-16,0 2 8 15,0-1 1-15,4-1 4 16,5-1-3-16,-2-1-2 16,2-1 1-16,-1 2 5 0,1-5 1 15,-3 3-1-15,1-1-6 16,-2 1 1-16,-2-4 2 15,-2 2-2-15,-1-2 3 16,2 0-4-16,0 0-5 16,3 0-8-1,3 0 1-15,-1 0-26 16,5 0-16-16,1 0-30 0,-7 0-84 0</inkml:trace>
  <inkml:trace contextRef="#ctx0" brushRef="#br0" timeOffset="-132786.89">1133 8821 287 0,'0'0'71'0,"0"0"-9"16,0 0 7-16,0 0-19 15,0 0 10-15,0 0-17 16,0 0-17-16,-6-7-8 16,6 3-3-16,0 4 6 15,0 0-7-15,0 0-6 16,0 0-8-16,-1 0-8 0,-1 0-7 16,1 18 8-1,-1 4 7-15,-1 8 0 0,0 4 0 16,3-2 1-16,-3 5 1 15,3-3-1-15,-3-3-1 16,3-7 0-16,0-5 0 16,-3-3-2-16,3-5 0 15,0-3-9-15,0-6-5 16,0-2 4-16,-3 0 2 16,0 0 10-16,-7 0-2 15,-5-1 1-15,-6-9-8 0,0-3 8 16,-1 3 2-1,1 2-3-15,0 0 2 0,0 8-2 16,3 0 1-16,3 0-3 16,-1 0 2-16,5 11-2 15,-2 9-2-15,4-1 5 16,3 5 1-16,0 2 0 16,2-1 0-16,4-4-1 15,0 2-2-15,0-6 0 31,2-4-7-31,9-8 0 0,1-1-3 16,4-4 11-16,-2 0-2 16,5 0 8-16,-1 0-6 15,6 0 2 1,-14-4-120-16,4-4-137 0</inkml:trace>
  <inkml:trace contextRef="#ctx0" brushRef="#br0" timeOffset="-132097.65">1446 9122 328 0,'0'0'104'0,"0"0"-53"16,0 0-1-16,0 0-28 0,0 0-16 16,0 0 21-16,0 0-11 15,-125-23-6-15,98 38-4 16,5 2-2-16,8 4-4 15,1 1 0-15,7 4 0 16,3-2-1-16,3 2-3 16,0-5 4-16,0-6 0 15,16-1-2-15,1-7-10 16,5-4 2-16,2-3 10 16,0 0 17-16,3 0-6 15,-2-17-9-15,-1-2 6 16,1-8-8-16,-8 2-3 15,-1-3-3-15,-7 6 6 0,-1 7 0 16,-5 2 5-16,0 8-1 16,-3 1 8-16,0 4 9 15,4 0-21-15,-1 0-18 16,3 7-3-16,0 9 21 16,0 7 0-16,4-3 3 15,1 2 0-15,1-4-3 16,7-5 0-16,2-3-12 15,7-7-12-15,8-1 14 16,0-2-12-16,3 0 2 16,4-9 3-16,-4-11 17 15,-2-6-4-15,-4-3 4 16,-3-2 8-16,-8-5 1 0,-5-4-4 16,-7 7 13-1,-7-2-11-15,-3 7 9 0,0 5-5 16,0 7 12-16,0 12-2 15,0 1-4-15,0 3-17 16,0 3-30-16,-3 18 30 16,-7 8 0-16,-1 4 4 15,2 4-4-15,-1 5 6 16,4 5-5-16,3-1-1 16,3 0 0-16,0-7-3 15,0-8-2-15,0-12-26 16,12-1-56-16,1-10-39 15,-10-8-31-15,0 0-5 16</inkml:trace>
  <inkml:trace contextRef="#ctx0" brushRef="#br0" timeOffset="-131611.24">1907 9214 233 0,'0'0'129'0,"0"0"-103"16,0 0-26-16,0 0 15 15,0 0-4-15,0 0 10 16,0 0-1-16,205-10-18 16,-159 10 4-16,-1 0-4 15,1 0 0-15,-7 0-1 0,-6 0 2 16,-11-4 0 0,-10 1 0-16,-9 3 1 15,-3 0 6-15,0 0 13 0,-12 0-18 16,-18 0-6-16,-4 3 4 15,-8 8-3-15,2 1 7 16,1-2-3-16,6 1 9 16,11-1-3-16,5 3-6 15,4-3-4-15,10-1 0 16,3 2-2-16,0-2-8 16,6 1-2-16,12-3 4 15,4-3 8-15,-1-2 12 16,3-2 5-16,3 0-3 15,-2-2-3-15,2-12-5 16,-6-3 3-16,-3 2 1 0,-3 1 8 16,-5 4-9-16,-1 7-7 15,-3 2-2-15,-4 1-2 16,5 0-12-16,2 7-3 16,0 10 6-16,7 3 11 15,1 0 0-15,-11-11-89 16,4-6-138-16</inkml:trace>
  <inkml:trace contextRef="#ctx0" brushRef="#br0" timeOffset="-127690.07">2920 9224 216 0,'0'0'34'0,"0"0"6"0,0 0 35 16,0 0-7-16,0 0-18 15,0 0 32-15,0 0-35 16,0-70-29-16,0 64 0 16,0 6 2-16,0 0-15 15,0 0 2-15,0 0-7 16,0 0-4-16,0 0-4 15,0 0-6-15,0 7-8 16,5 6 11-16,4 0-7 16,0 0-11-16,-2-4-1 15,-1-5 9-15,3 3 10 0,-6-7 9 16,-1 0 0-16,1 3 1 16,-3-3 1-16,0 0 14 15,0 0 30-15,0-10-26 16,0-3-14-16,0 4 2 15,-3 2-6-15,-2 3-7 16,-1 1-33-16,3 3-56 16,3 0-135-16</inkml:trace>
  <inkml:trace contextRef="#ctx0" brushRef="#br0" timeOffset="-127188.52">3265 8842 327 0,'0'0'15'0,"0"0"49"16,0 0-34 0,0 0-29-16,0 0 11 0,0 0 17 15,-42-34-29-15,35 34 0 16,1 0 0-16,3 0 2 16,0 0-2-16,0 10-1 15,0 0 1-15,-2 5-2 16,1 0 1-16,4 1 1 15,-3 0-9-15,3-5-14 16,0-2 10-16,0-2 5 16,0-5-2-16,0-2-10 15,0 0-4-15,0 0 24 16,3 0 18-16,4-5 63 16,-2-6-26-16,-2-5-15 0,0 0 10 15,-3-1-24-15,0 1-18 16,0 3-7-16,0 6-2 15,0 3-1-15,0 4-34 16,0 0-24-16,0 0-104 16,0 3 14-16,0 3 21 15</inkml:trace>
  <inkml:trace contextRef="#ctx0" brushRef="#br0" timeOffset="-126687.03">3502 9267 338 0,'0'0'1'16,"0"0"2"-16,0 0 0 15,0 0-3-15,0 0 0 0,0 0 0 16,3 33 4-16,-3-24-2 16,3-2 2-16,0-4 10 15,-3-2 7-15,3-1 12 16,-3 0 16-16,0 0-3 15,0 0-6-15,5 0-6 16,-4-10 3-16,1-3-28 16,-2-5 6-16,0 3 5 15,0-2-8-15,0 7 4 16,0 2-4-16,0 3-12 16,0 5 5-16,0 0 1 15,-5 0-6-15,-1 0-8 0,-3 0-3 16,2 0 5-16,-5 11 3 15,6-4-5-15,1 1-5 16,1-4-11-16,4 3-15 16,0-5-46-16,0-1-89 15</inkml:trace>
  <inkml:trace contextRef="#ctx0" brushRef="#br0" timeOffset="-117782.15">4715 8990 278 0,'0'0'218'0,"0"0"-179"16,0 0 11-16,0 0-17 15,0 0 1-15,0 0 28 16,0-1-20-16,0 1-24 15,-3-3-9-15,-10 3 1 16,-2 0-10-16,-9 0-13 16,-12 0 12-16,-7 0 0 15,-5 0 1-15,-1 5 2 16,9-3 0-16,7-2-2 16,6 0 0-16,15 0 2 15,6 0-1-15,3 0 6 16,3 0-3-16,0-2-4 15,0 0-4 1,0-1-16-16,9 3 14 16,-3 0 6-16,6 0 0 15,0 0-1-15,-3 0 0 16,3 0-11-16,1 11 12 0,-5 2-4 16,1 3 3-16,1 0 2 15,-4 7 0-15,-3 1 0 16,-3 1 6-16,0 3-6 15,0-2 0-15,0 0 4 16,0-3-5-16,-3-5-3 16,0-9-30-16,3 1-33 15,0-3-27-15,0-7-48 16,0 0-121-16</inkml:trace>
  <inkml:trace contextRef="#ctx0" brushRef="#br0" timeOffset="-117075.56">4764 9078 112 0,'0'0'218'0,"0"0"-213"16,0 0 11-16,0 0 10 16,0 0 3-16,0 0 17 15,0 0-1-15,-80 109-25 16,77-79-12-16,3 4-3 16,0-4 0-16,0-5-3 15,0-2-1-15,6-10-1 0,6 0-2 16,1-5 1-16,1-3 1 15,5-5 6-15,2 0 12 16,3 0-11-16,3-15 6 16,-5-11 0-16,-1-4 14 15,-6-6 17-15,-6-1 4 16,-9 6-13-16,0 3-24 16,0 8 0-16,-12 6-11 15,-15 5 0-15,-7 5-19 16,-8 4-3-16,-4 0-7 15,7 13-18-15,3 4-33 16,30-7-91-16,6-3-106 16</inkml:trace>
  <inkml:trace contextRef="#ctx0" brushRef="#br0" timeOffset="-116056.6">5810 8856 231 0,'0'0'72'0,"0"0"-48"15,0 0 61-15,0 0-45 16,0 0 25-16,0 0-21 0,0 0-6 16,-207-23-23-16,174 37-8 15,6 10 2-15,2 6-5 16,9 12 5-16,8 8-1 16,5 9 8-16,3 11 6 15,0 5-1-15,18 2-3 16,-6-2-11-16,1-9-2 15,-7-16-2-15,-6-1-3 16,3-16-6-16,0-6-43 16,5-8-37-16,-8-19-131 15</inkml:trace>
  <inkml:trace contextRef="#ctx0" brushRef="#br0" timeOffset="-115850.39">5794 9171 133 0,'0'0'422'0,"0"0"-402"15,0 0-20-15,0 0-36 16,0 0 35-16,0 0 1 16,-194 0 0-16,145 10 0 15,4-6-80-15,33-4-56 16,6 0-82-16</inkml:trace>
  <inkml:trace contextRef="#ctx0" brushRef="#br0" timeOffset="-115289.61">5876 9165 123 0,'0'0'48'0,"0"0"-13"16,0 0-15-16,0 0-6 16,0 0 13-16,0 0-2 15,0 0-20-15,-21 192-5 0,27-192 0 16,15 0 1-16,4-4 25 16,2-20-26-16,1-2 29 15,5-5-23-15,-7-4 4 16,-1 2-1-16,-4 3 6 15,-9 8-1-15,1 5 6 16,-7 8 11-16,-1 5 38 16,-2 4-24-16,-3 0-45 15,6 0-15-15,-3 17 15 16,1 9 22-16,-1 3-4 16,0 6-16-16,-3-1 8 15,3-11-3-15,0 0-5 16,0-12-1-16,3-2-1 0,6-9-4 15,-3 0 0 1,6 0 4-16,1-2 5 0,1-18-2 16,2-8-1-16,-1-4-2 15,-3 2-2-15,1 4 0 16,-5 7-12-16,-2 5 14 16,-2 4 4-16,-1 9 22 15,-3 1-20-15,6 0-6 16,3 4-20-16,0 13 6 15,0 6 14-15,4 0 10 16,-5 0-10-16,2 0-17 16,2-6-47-1,-9-17-64-15,-2 0-92 16</inkml:trace>
  <inkml:trace contextRef="#ctx0" brushRef="#br0" timeOffset="-114676.59">6804 8873 363 0,'0'0'5'0,"0"0"12"16,0 0 8-16,0 0 4 15,0 0 11-15,0 0 0 16,18 156-16-16,-21-133-16 15,0-6-7-15,0-4 1 16,0-4 2-16,0-1-3 16,-3-3 0-16,3 0-1 15,-8 0 0-15,4-1-14 16,-5 0-1-16,-1 0 8 16,-1-2 7-16,-2 5 0 15,1-3 1-15,0-1 2 16,0 3 10-16,-1 0 9 15,-1 4-12-15,4 0-7 0,-2 3-1 16,1 3-2-16,7-2 0 16,-2 4 0-16,6-2 0 15,0 2-2-15,3-1-2 16,0-3 1-16,0-4-2 16,0-3-2-16,6-4-15 15,3-3 22-15,6 0 11 16,0 0 8-16,1-4-6 15,1-9 0-15,5-7-6 16,-1 4 5-16,0 0-1 16,-2 0-6-16,2 5 8 15,-6 1-7-15,-2 6 12 32,1 1 4-32,-2 3 2 0,1 0-24 15,1 0 2-15,2 3-2 16,-4 9 7-16,-2 1-6 15,4-4 2-15,-5 4-3 16,-3-6-15-16,1 0-39 16,-4-1-42-16,-3-6-58 15,0 0-120-15</inkml:trace>
  <inkml:trace contextRef="#ctx0" brushRef="#br0" timeOffset="-114301.61">5585 9094 593 0,'0'0'75'0,"0"0"0"15,0 0-20-15,0 0-8 16,0 0 10-16,0 0 5 15,-31-25-51-15,31 25-11 16,0 0-7-16,0 0-26 16,0 0-69-16,16 0-31 15,-5 3 30-15,11 1-104 16</inkml:trace>
  <inkml:trace contextRef="#ctx0" brushRef="#br0" timeOffset="-112810.63">7398 9155 82 0,'0'0'357'0,"0"0"-320"15,0 0 16-15,0 0-22 16,0 0 5-16,0 0 3 16,-189 3-19-16,160 4-13 15,-1 6-3-15,8-4-3 16,9 1-2-16,7-3 1 16,5 3-4-16,1 3-2 15,0 0-1-15,0 0-13 16,13-2-2-16,7 2-8 0,4-4 27 15,0-2 3 1,6-3 0-16,-1-4 5 16,3 0 9-16,-2 0-7 0,-5-5-4 15,-4-8 1-15,-6-2 5 16,-5-2 0-16,-7-6-5 16,-3 3-1-16,0-1-3 15,0 3-9-15,-10 4-10 16,-5 2 6-16,-3 1 5 15,3 5-1-15,-4-1 0 16,6 3 7-16,5 2 0 0,2 2 2 16,3 0 0-16,3-2 0 15,0 1-13-15,3 1-40 16,13-2 30-16,8-1 23 16,0 3 6-16,3 0 1 15,3 0-1-15,-5 0-2 16,-1 0 4-16,1 0 1 15,-8 0-3-15,2 0 6 16,-10 0-12-16,-3 6-1 16,3 4-17-16,-9 4 18 15,0 3 6-15,0 3 2 16,0 2-5-16,0-1-3 0,0-1 2 16,0-1 4-1,0-2-5-15,3-1 0 0,3 1-2 16,6-4 1-16,2-3 0 15,5 0 0-15,3-4 2 16,2-5 5-16,1-1-5 16,1 0 2-16,-3 0 1 15,0-11 15-15,-4-1-12 16,-5-5 16-16,-8-2-6 16,0-5-1-16,-6-2-13 15,0-2-4-15,0-1-3 16,-3 0-22-16,-14 6 8 15,-3 0 12-15,3 6-2 16,2 0 3-16,0 0 4 16,2 1 0-16,6-1 8 15,4 1-6-15,3 0-2 16,0 0-10-16,0-2 7 0,16 2-2 16,0 2 5-16,5 1 0 15,-4 7 0-15,0-1 0 16,-3 5 3-16,2 2-3 0,-1 0-4 15,-4 0 3 1,2 2-5-16,-4 9 6 0,-6 7 8 16,0 3 5-16,0 7-9 15,-3 0 12-15,0 1-5 16,0 2-1-16,0-1 8 16,0-1-6-16,0 0-6 15,0-2-4-15,0 2 0 16,4-8-2-16,5 2-3 15,8-7-1-15,2-7-24 16,2-2 3-16,4-5-25 16,5-2-22-16,-1 0-32 15,2-7-61-15,-7-4 5 16,-2-5 135-16,-10 4 25 0,-3 1 99 16,-6 0 12-16,-3-2-29 15,0 0-27-15,-18 4 43 16,-4-1-38-16,-8 6-50 15,-5 1-7-15,3 3-3 16,-4 0-24-16,3 0-50 16,24 0-92-16,3 0-94 15</inkml:trace>
  <inkml:trace contextRef="#ctx0" brushRef="#br0" timeOffset="-111554.58">8862 9165 139 0,'0'0'24'15,"0"0"49"-15,0 0-22 16,0 0-21-16,0 0 13 15,0 0 21-15,-36 260-1 16,31-239-42-16,2-6 12 16,0-4-3-16,3-5-20 15,-2-3-3-15,1-2-2 16,1-1 0-16,0 2 0 0,0-2 5 16,0 0 19-16,0 0 11 15,1-9-15-15,8-11-15 16,8-3-7-16,3-10-3 15,8-3 0-15,-2 2-2 16,3 5 2-16,-2 6 0 16,-5 10-1-16,-7 3 1 15,0 9-2-15,-6 1-7 16,0 0-4-16,1 11 1 16,-2 8 12-16,-5 8 0 15,0 3 7-15,-3-1 4 16,0 1-6-16,0-7 1 15,0-3-4 1,0-7-2-16,0-3-2 16,0 0-32-16,9-3-50 0,-2-7-94 0,2 0-108 15</inkml:trace>
  <inkml:trace contextRef="#ctx0" brushRef="#br0" timeOffset="-110616.34">9312 9203 154 0,'0'0'44'0,"0"0"25"16,0 0-6-16,0 0-11 15,0 0-30-15,0 0-13 16,-130 100-5-16,130-77 3 15,0-3-7-15,4-7-10 16,19 0 6-16,3-6 4 16,9-4 25-16,7-3-11 15,4 0 6-15,-4-4-14 16,0-11 4-16,-5-2-6 16,-8-6 1-16,-4 3 3 0,-9-6 20 15,-6-4-4 1,-3 6 5-16,-7-2-11 0,0 11-14 15,0 1-4-15,0 7-3 16,-10 3 3-16,0 1 12 16,-3 1-12-16,7 2 0 15,3-1 1-15,3 1-1 16,0 0-2-16,0 0-6 16,0 0-24-16,11 0 0 15,9 0 32-15,4 0 18 16,2 7-12-16,3 0 0 15,-6 0 2-15,2-1 6 16,-1 3-3 0,-5 1-4-16,-4 0-1 15,0 7-6-15,-9 1-3 0,0 4 3 0,-3 6 3 16,-3-1 0-16,0 0-2 16,0-4 2-16,0-2 5 15,0-4-6-15,6-5-2 16,4-5-7-16,1-4-3 15,1-3 8-15,1 0 4 16,2 0 10-16,6-7 1 16,-6-10-2-16,6-9-7 15,-5 0 9-15,-6 2-7 16,3-2-6-16,-3 4 8 0,-4 4 5 16,0 2 9-16,-3 6 5 15,-3 8-21-15,3 2 4 16,-3 0-10-16,0 2-30 15,3 21-1-15,2 3 31 16,-2 5 9-16,7-2-5 16,-1-6 2-16,4-2-1 15,0-6-5-15,7-2-7 16,3-6 7-16,5-3 3 16,6-1 5-16,1-3-3 15,0 0-3-15,1 0 3 16,-6-10-2-16,-4-5 3 15,-3-2-1-15,-5-4 1 16,-8-1 5-16,-3-2-4 16,-5-7-7-16,-2-4 0 0,0-2 10 15,-3 2-5-15,-6 5-5 16,2 6-31-16,4 8-15 16,-3 5-18-16,6 11-69 15,-3 0-203-15</inkml:trace>
  <inkml:trace contextRef="#ctx0" brushRef="#br0" timeOffset="-109893.83">8924 9029 321 0,'0'0'69'0,"0"0"-53"16,0 0 50-16,0 0-23 16,0 0 18-16,0 0 2 15,3-10-24-15,-3 10-11 16,0 0-3-16,0-1 12 31,0 1-5-31,0 0-12 0,0 0-7 16,0 0-13-16,0 0-10 15,0 1-6-15,0 15 10 16,0 4 6-16,-8 3 0 16,6 8 3-16,-6 5-2 15,3 6-1-15,4 4 5 16,-2 3-5-16,3 2-31 16,0-37-85-16,0-3-176 15</inkml:trace>
  <inkml:trace contextRef="#ctx0" brushRef="#br0" timeOffset="-108655.93">11696 8982 440 0,'0'0'39'0,"0"0"33"15,0 0-7-15,0 0-12 16,0 0 5-16,0 0-14 15,0 0-26-15,18-11-18 16,-24 11-13-16,-13 0 13 16,-4 5 15-16,-10 5-1 15,-10 3-7-15,-2-3-7 16,-4-2-9-16,-1 1-13 16,0-6 5-16,2 0-12 15,6 0-1-15,10-3-20 0,8 0 25 16,12 0 11-16,9 0 12 15,3 0-7-15,0-3 9 16,0-1 8-16,3-2-8 16,9 1 0-1,-1 3-2-15,2 0 0 16,-4 2 0-16,1 0-2 0,-7 0-3 16,-3 4-3-16,0 8-3 15,0 4 13-15,0 0 1 16,-3 9 1-16,-13-2 4 15,-2 5-4-15,3 0 5 16,3 4-3-16,1-5-4 0,7 0-5 16,4-7 5-1,0-8-11-15,0-2 2 0,0 0-5 16,18-7 14-16,0 0 9 16,6-2 18-16,5-1 2 15,3 0-6-15,7 0 0 16,-3 0-7-16,-3 0-7 15,-5 0-3-15,-5 0-4 16,-3 0 0-16,-7 0-2 16,-3 0-2-16,0-1-11 15,-4-2-36-15,0-4-29 16,-6 1-135-16</inkml:trace>
  <inkml:trace contextRef="#ctx0" brushRef="#br0" timeOffset="-108468.47">11497 9178 83 0,'0'0'247'16,"0"0"-245"-16,0 0 11 15,0 0-13-15,0 0 0 16,0 0-19-16,0 0-76 15,-204-10-115-15</inkml:trace>
  <inkml:trace contextRef="#ctx0" brushRef="#br0" timeOffset="-107604.92">12506 9069 221 0,'0'0'154'0,"0"0"-112"15,0 0 46-15,0 0-52 16,0 0 7-16,0 0 3 0,-6-10-28 16,-13 10-18-16,-5 0-3 15,0 2 3-15,-3 11-1 16,2 4 0-16,-2 3 0 15,8 8 1-15,0 4 0 16,8 1 0-16,5 5 0 16,6-3-1-16,0-3-2 15,3-8-3-15,17-4 6 16,9-5 3-16,4-5 3 16,2-6 4-16,4 0-4 15,1-4-12-15,1 0-49 16,-31 0-97-16,0 0-145 0</inkml:trace>
  <inkml:trace contextRef="#ctx0" brushRef="#br0" timeOffset="-107181.23">12760 8963 221 0,'0'0'159'0,"0"0"-153"16,0 0 8-16,0 0 26 16,0 0 12-16,0 0 13 15,0 0-24-15,6 224 1 0,-18-184-26 16,2 0-11-16,3-7-1 16,4-10-4-16,3-6 0 15,0-7-7-15,0-3-19 16,14-6-47-1,4-1 41-15,9 0-28 16,1-18-22-16,5-9-17 0,0-5 48 16,-5-2 51-16,2 4 4 15,-8 6 20-15,-1 9 65 16,-12 2-15-16,-6 9 1 0,-2 4-3 16,-1 0-69-16,0 0-3 15,2 0-6-15,-2 10 6 16,1 4 18-16,-1 1-5 15,5-1-9-15,5 1-4 16,4 0-30-16,3-5-43 16,-9-7-54-16,2-3-106 15</inkml:trace>
  <inkml:trace contextRef="#ctx0" brushRef="#br0" timeOffset="-105395.13">13329 9154 312 0,'0'0'36'0,"0"0"41"0,0 0-38 15,0 0 7-15,0 0-5 16,0 0-4-16,-95-45-19 16,70 54-6-16,-2 14-1 15,1 0-9-15,10 0 0 16,6 3-1-16,7-4-1 15,3-4 0-15,0-4-3 16,6 0 0-16,11-5-1 16,2-2 4-16,1-1 5 15,3-2 3-15,0-4-8 0,-1 0-5 16,-3-1 5 0,0-15 7-16,-2-7-5 0,-3-2 8 15,-5 0-6-15,-1 2 3 16,0 10 1-16,-5 3-6 15,1 4 2-15,-4 6 2 32,0 0 2-32,0 0-8 0,3 0-15 15,0 6-8-15,3 13 4 0,1 2 19 16,3 3 2-16,0-2 2 16,-1-7-1-16,-3-4 0 15,-3-2-1-15,4-4-1 16,-1 1-1-16,5-6 0 0,-1 0-3 15,-1 0 3-15,1 0 0 16,5 0 4-16,2-20-4 16,-4-2-3-16,2 1 0 15,0 1 3-15,-6 4 0 16,-2 9 4-16,-2 1 2 16,-2 6 0-16,-2 0 5 15,-1 0-5-15,0 0 3 16,7 0-9-16,0 13-18 15,2 10 6-15,0 4 11 16,-2-4 1-16,-1-1 7 16,1-8-2-16,0 0 3 15,0-2-8-15,2-9 0 0,-3 5-12 16,1-5 12-16,2-3-5 16,-1 0 5-16,4 0 2 15,-5-4 6-15,8-16 2 16,-1-2-10-16,-1-2-1 15,2 2 1-15,0 3-1 16,-6 4 1-16,0 8 0 16,-4 1 10-16,0 6-4 15,1 0-5-15,1 0-2 16,10 0 0-16,-7 15-14 16,2 7 1-16,8 4 14 15,-11-3 7-15,4-3-2 0,0-7-2 16,-2 0-3-1,1-9-5-15,3 1 1 0,3-2 2 16,5-3-1-16,3 0 1 16,-5 0-3-16,6-8 10 31,-5-15-4-31,-1-5 5 16,-5-7-6-16,-5-2-5 15,-4 3-20-15,-6 2-9 0,-1 8 5 16,0 4 24-16,-3 4 5 15,-11 6 3-15,-1 5 6 16,-3 5-6-16,0 0-3 16,-1 5-10-16,-4 15 6 15,0 10 4-15,3 3 0 16,4 7 0-16,7 3 5 16,6 3 8-16,3 4 11 15,0 0 2-15,19 8 10 16,10 4-20-16,-4 6 4 15,8 1-6-15,-8 3-1 16,-1-5-8-16,-8-8 1 16,1-6-4-16,-11-5 4 0,-6-11-3 15,0-10-1-15,-3-8-1 16,-15-6 1-16,-3-11-2 16,-9-2-2-16,-1-4-2 15,1-20-9-15,-2-2-15 16,9-6-1-16,0 0 14 15,13-3-10-15,4 5 17 16,6-3 8-16,0-2 0 16,0 1-2-16,13-3 2 15,7 2 2-15,-1 2 21 16,3 2-20-16,-1 5-3 16,1 3 0-16,0 0 0 0,-3 4 0 15,5-1-1 1,-3-1 1-16,6-2 6 0,1-3 0 15,3 0-2-15,4-4-1 16,-3 0 1-16,0 3 4 16,-2-2-8-16,-5 2 6 15,-3-2-6-15,-8 3-5 16,-6 2 5-16,-6 7-5 16,-2 1 0-16,0 6-7 15,-6 1 10-15,-10 2-12 16,-3 7 0-16,-3 0 10 15,-1 0-2-15,2 3 5 16,3 14-2-16,0 9 0 0,6 9 0 16,5 7 3-1,7 0 0-15,0 2 0 0,0-9-7 16,11-9 7-16,5-8 0 16,0-8-2-16,3-9 2 15,7-1 21-15,3 0 13 16,6-1-23-16,-1-17 2 15,-2-7-5-15,-3-9-2 16,0-6-3-16,-3 1-2 16,-2-1 3-16,-5 4-5 15,-3 15 2-15,-6 6-1 16,-1 8 1-16,-5 4-1 0,-1 3-7 16,7 0-3-1,3 6-5-15,2 14 4 0,3 10 7 16,-3 6-5-16,-2 1 9 15,-6-1 3-15,-2-1 2 16,-5-7-3-16,0-5 9 16,0-4-7-16,-8-8-2 15,-5-2-2-15,0-4-9 16,-7-5-61-16,11 0-42 16,2-2-164-16</inkml:trace>
  <inkml:trace contextRef="#ctx0" brushRef="#br0" timeOffset="-105002.34">15308 8722 312 0,'0'0'57'16,"0"0"31"-16,0 0-44 15,0 0-6-15,0 0 2 16,0 0-5-16,0 0-7 15,-288 485-10-15,273-382-13 16,15-1-4-16,0-9 0 16,19-5 0-16,16-18 7 15,-1-16-7-15,3-19 0 16,4-11-1-16,3-14 0 16,0-5-1-16,2-5-2 15,0-6-76-15,-34-14-106 16,-2-6-225-16</inkml:trace>
  <inkml:trace contextRef="#ctx0" brushRef="#br0" timeOffset="-104313.29">15532 9074 38 0,'0'0'309'0,"0"0"-302"0,0 0 2 15,0 0 40-15,0 0-24 16,0 0 16-16,-48 170-5 16,48-135-9-16,0-5-17 15,0-6-1-15,0-7-9 16,0-8-2-16,6-3-1 15,3-6 3-15,4 0 4 16,4 0 2-16,5-15 15 16,2-8-6-16,-3-8-14 15,3-4-1-15,-5-2-17 16,-2 3-9-16,-4 12 26 0,-7 9 1 16,-2 6 27-16,-2 7-24 15,-1 0-4-15,1 0-14 16,1 17-17-16,1 11 31 15,2 6 5-15,-1 3 11 16,-2-2-11-16,-3-5 3 16,6-9-4-16,-3-4-1 15,1-12 9-15,1 1-3 16,-1-6-9-16,-1 0 1 16,3 0 2-16,5 0-2 15,5-19 31-15,8-7-32 16,0-4-3-16,-1-6-12 0,0 4 2 15,-5 8 12-15,0 7 1 16,-9 8 16 0,-3 6 0-16,-1 2 12 0,-5 1 7 15,2 0-35-15,2 0-18 16,2 2 5-16,7 12 7 16,1 12 4-16,-3-2 1 15,0 3 1-15,-4 2 2 16,2-5 1-16,-5-2-3 15,2 1-21-15,1-3-9 16,-2-3-43-16,1 3-2 16,-6-20-82-16,0 0-75 15</inkml:trace>
  <inkml:trace contextRef="#ctx0" brushRef="#br0" timeOffset="-103951.65">15659 8999 3 0,'0'0'7'0,"0"0"-6"0,0 0 1 15,0 0-2-15,0 0 4 16,0 0 8-16,0 0-1 15,0 16 33-15,0-16 70 16,0 0-22-16,3 0-28 16,1 0-21-16,-1 0-43 15,3 0-10-15,6 0-41 16,3 0 17-16,-2 0 16 16,8 0-32-16,-1 0 10 15,2 0 21-15,2 4 17 16,-4 3 2-16,2-4 0 15,-2 4-3-15,3-1-34 0,-17-6-25 16</inkml:trace>
  <inkml:trace contextRef="#ctx0" brushRef="#br0" timeOffset="-103104.16">16412 9128 77 0,'0'0'121'16,"0"0"-79"-16,0 0 47 0,0 0-6 16,0 0-25-16,0 0-20 15,-16 14-2-15,-1-2-14 16,-5 2-6-16,-4 5-7 15,3 8-9-15,-3 3 0 16,1 3 1-16,4 6 0 16,6-5-2-16,2 4-1 15,8-4-2-15,5-7 0 16,0-1-15-16,1-8-1 16,16-6 14-1,-1-2 6-15,7-7 7 16,-1-3-3-16,8 0 14 0,-8 0-14 0,7-17 10 15,-3-9-11-15,0-2 13 16,1-7-16-16,-11 2-10 16,2 7-28-16,-4-1 38 15,-3 7 0-15,-3 4 4 16,-2 5 6-16,-1 6 7 16,0 0 2-16,-1 3-13 15,0 2 4-15,-4 0-8 16,0 0-2-16,0 0-11 0,3 0-1 15,3 12 5 1,0 2 0-16,1 6 4 0,-7 3 3 16,4-1 0-16,-4-1 6 15,2 3-4-15,2-5 2 16,1-2 0-16,6-1-4 16,-5-6 0-16,4 0-3 15,6-4 3-15,4-6 3 16,8 0 7-16,2 0-4 15,3-10 6-15,-1-8-11 16,3-6 13-16,1-2-8 16,-3-8-6-16,-5-2-6 15,-4-5-3-15,-8 0-3 16,-9 4 9-16,-5 8-25 0,-2 5 21 16,0 11 7-16,-9 2 22 15,-7 5 2-15,-2 3-18 16,0 3-6-16,-1 0-3 15,-5 16 2-15,6 8-4 16,1 5 5-16,4 5 0 16,7 4-2-16,6-4-2 15,0 0 4-15,0-8 3 16,9-7 2-16,6-5-5 16,6-5 0-16,4-2-2 15,8-4 2 1,3-3-50-16,-20 0-88 15,1-3-112-15</inkml:trace>
  <inkml:trace contextRef="#ctx0" brushRef="#br0" timeOffset="-102118.05">17233 9183 372 0,'0'0'51'16,"0"0"-45"-16,0 0 19 15,0 0-4-15,0 0 10 16,0 0-10-16,0 0-15 0,-171 99-3 16,157-68 0-1,5-2 2-15,5-4-4 0,4-6 4 16,0-6-3-16,7 0 2 16,7-7-4-16,4-6 9 15,3 0 3-15,1 0-4 16,0-9 11-16,0-8-5 15,2-8 13-15,-8-5-25 16,2-4 2-16,-4-2-1 16,-4 10-3-16,-4 9-19 15,-5 10 18-15,-1 7 1 16,0 0-2-16,0 0-17 16,0 6-13-16,0 15 25 15,0 9 7-15,0 5 4 0,0-2 0 16,0-3-1-16,6-5 1 15,2-6-4-15,4-6 0 16,-3-6 1-16,1-4 0 16,5-3 6-16,0 0 2 15,4 0 14-15,4-13-12 16,-5-10 8-16,6-8-13 16,-5-5-6-16,-1-4-6 15,0 4 3-15,-3 3-3 16,-2 13 6-16,1 7 4 15,-10 6-1 1,0 7 21-16,-2 0-24 16,1 0-2-16,1 7-19 0,2 16 13 0,3 11 3 15,-6 1 4-15,-3 6 2 16,0-5 2-16,0-4-1 16,0-8 3-16,-6-4-5 15,-4-6-1-15,-2-4-6 16,-6-8-11-16,-1 1-2 15,1-3-22-15,-3 0-21 16,3 0-3-16,8 0 5 16,2 0 61-16,5 0 4 15,3 0 78-15,0-3-27 0,0 2-40 16,14-2-13-16,3-3-2 16,9 2 7-16,-2-1 0 15,7-2-6-15,8 0 6 16,-2 1-3-16,6-5 8 15,5-1-4-15,-5-6 31 16,-8 1-18-16,-4-2 2 16,-10-1-15-16,-7-2-1 15,-4-2-7-15,-9 5-12 16,-1 2-9-16,0 5 5 16,0 4 12-16,-1 5 0 15,-5 3 2-15,-8 0 0 16,2 0-6-16,-2 26-2 0,1 6 8 15,3 5 2-15,3 2 1 16,7-5 0-16,0-4 1 16,0-3 10-16,0-8-4 15,10-5-8-15,7-5 4 16,9-5 0-16,3-2-4 16,7-2-15-16,-23 0-74 15,-1-2-118-15</inkml:trace>
  <inkml:trace contextRef="#ctx0" brushRef="#br0" timeOffset="-101755.48">17986 9474 515 0,'0'0'70'0,"0"0"-60"0,0 0-12 31,0 0 4-31,0 0 0 16,0 0-2-16,0 0-10 15,-75 186-44-15,68-183-170 0</inkml:trace>
  <inkml:trace contextRef="#ctx0" brushRef="#br0" timeOffset="-99812.29">18474 9247 309 0,'0'0'11'15,"0"0"1"-15,0 0 25 16,0 0-13-16,0 0 22 16,0 0-5-16,0 0 9 15,-65 34-24-15,58-19-10 16,1-1-4-16,2 5-6 15,1-1-6-15,3 0 0 16,0-1-6-16,0-4-8 0,9-3-7 16,8-3 21-16,2-3 16 15,4-4-3-15,0 0 32 16,-3 0-14-16,-1 0 0 16,-10-11-2-16,-2-2 8 15,-3-7-6-15,-4-3-28 16,0-6-1-16,0-1-2 15,-9-3-32-15,-12 3-6 16,-1 4-2-16,1 10 2 16,2 5 9-16,1 5 23 15,4 3-11-15,1 3-5 16,4 0-1-16,5 0 4 0,1 0-8 16,3 0 8-16,0 0-6 15,0 0-20 1,15 0 32-16,9 0 13 0,-1 0 31 15,7 0 0-15,-2 0 8 16,-1 0 3-16,-3 0-15 16,-4 0-7-16,-4 0-3 15,-2 3-12-15,-5 7-5 16,4 6-6-16,0 4 6 16,4 6 7-16,-10 1 9 15,-1 5-10-15,-3-2-3 16,-2 9 2-16,1-2 6 0,0 0-5 15,-1-4-5 1,-1-3-1-16,0-4-1 0,0-10-22 16,0-5-7-1,0-6 30-15,0-5 13 16,0 0 18-16,6-9-7 0,1-12-23 16,6-8-1-16,3-7 7 15,8-3 9-15,0 0 5 16,9-1-16-16,7 7-3 15,2 6-4-15,4 1-32 16,5 9-17-16,-32 14-53 16,2 3-148-16</inkml:trace>
  <inkml:trace contextRef="#ctx0" brushRef="#br0" timeOffset="-98919.85">19770 8867 334 0,'0'0'273'0,"0"0"-236"16,0 0-3-16,0 0-12 15,0 0-22-15,0 0-5 16,0 0 2-16,-13 43 3 16,-7-7 8-16,-4 7 6 15,2 0-6-15,3 7-8 16,-4 3 4-16,7-3-4 16,2 0 0-16,7-11-2 15,0-6 2-15,4-11-17 16,1-2-21-16,1-10-10 15,1-6 4-15,0 0 5 16,0-4-1-16,0 0 32 16,0-8 8-16,-2-9-5 0,-5-5-12 15,-5 2-2-15,-5 2 16 16,-6 3 1 0,-4 5-25-16,-5 0 4 15,1 7 16-15,1 3 4 0,0 0 3 16,6 0 31-16,0 6-23 15,2 11 12-15,6 2-18 16,-1 5 6-16,5-1-3 0,6 2-5 16,6-1-3-1,0-3-6-15,5-2 9 0,11-9 3 16,10 0 39-16,3-6 6 16,7-4-11-16,5 0-22 15,2 0-7-15,-1 0-3 16,4-7-2-16,-1-6-3 15,2-4 0-15,0-2 5 16,-1-2-5-16,-3 1 3 16,-2-2-3-16,-4 2 0 15,-8-1 4-15,-7 4-3 16,-8 2 3-16,-6 3-3 16,-7 5 0-16,-1 1-2 15,0 1-13-15,0 3 8 16,-4 2-1-16,-14 0-12 0,-2 0 15 15,-3 0 4-15,-3 0 0 16,1 5 1-16,0 3 0 16,4 4-1-16,0 4-4 15,10-2 2-15,5 2-1 16,6 4-7-16,0-4-2 16,2 2-3-16,17-2 15 15,5-2 26-15,8-3-7 16,2-2-6-16,5-1-1 15,-1-4-8-15,0-4-2 16,-2 0-2-16,-1 0-34 16,3 0-64-16,-30-6-82 15,-3-2-9-15</inkml:trace>
  <inkml:trace contextRef="#ctx0" brushRef="#br0" timeOffset="-98651.95">20248 9185 416 0,'0'0'65'16,"0"0"-63"-16,0 0-1 15,0 0 3-15,0 0 19 16,0 0 36-16,0 0-5 0,-83 62-32 16,55-37-13-16,6 0-1 15,1-2-6-15,12-1-2 16,3 1-3-16,6-6-1 15,0 0-3-15,0-4-5 16,11 1 12-16,9-4 7 16,9-1-7-16,3-5-5 15,6-4-60-15,1 0-55 16,-25 0-66-16</inkml:trace>
  <inkml:trace contextRef="#ctx0" brushRef="#br0" timeOffset="-97977.95">20509 9158 21 0,'0'0'412'0,"0"0"-380"16,0 0-25-16,0 0-7 15,0 0-2-15,0 0 2 16,3 32 50-16,0-8-4 16,-2 6-22-16,2 3-13 15,0-4-2-15,-3-2-6 0,0-1-1 16,0-6 1-16,0-7-2 16,0-2-1-16,0-6-1 15,0-4-6-15,0-1 5 16,0 0-4-16,3 0 2 15,6-17-5 1,3-6 0-16,4 0 9 16,-1-3 0-16,5 9 0 0,-4-3 0 0,2 9 0 15,-1 2 0 1,3 0-8-16,1 5 7 0,0 1 1 16,5 3 0-16,-1 0-1 15,3 0 2-15,-3 0-1 16,-2 0 1-16,2 0 7 15,-5 0-6-15,-5 0 20 16,-2-5-7-16,-7-2 5 16,0-1-8-16,-4-5-7 15,-2-4-5-15,0 2-13 16,0-2-19-16,0 6 9 16,-5 2 4-16,-4 5 9 15,0 2 5-15,-1 2 0 16,-2 0 4-16,-3 12 1 15,-2 11 6-15,0 3 11 16,-2 1-11-16,2 3 0 16,6-5 1-16,7-4-6 0,1-4 2 15,3-1-3-15,0-10-2 16,9 2-12-16,12-3 14 16,10-2 0-16,12-3-67 15,-22 0-145-15</inkml:trace>
  <inkml:trace contextRef="#ctx0" brushRef="#br0" timeOffset="-97240.54">21264 9183 350 0,'0'0'196'16,"0"0"-177"-16,0 0-13 0,0 0 7 0,0 0 10 15,0 0 1 1,-126-26-9-16,94 43-8 0,2 9-5 15,4-2-1 1,7 6-1 0,6-1-2-1,8 1 1-15,5-3 0 0,0-4-5 0,0-4 2 0,8-6-12 16,3-3 15 0,4-6 1-16,3-4 1 0,3 0 17 0,3-1-4 15,1-17 1 1,2-7-4-16,-3-4-11 15,0-4 0-15,-8 2-7 16,1 3-3-16,-7 11 3 16,-6 4 7-16,0 10 10 0,-4 3-10 15,0 0-5-15,0 0-22 32,0 16-9-32,0 1 36 15,0 11 9-15,0-3-9 0,0 1 7 0,1-9-6 31,5 1-1-31,4-4-5 0,1-4-2 0,4-2 7 0,0-3 0 16,3-5 0-16,3 0-7 16,-2-3 7-16,0-17 7 15,-2-2-1-15,1-8 5 16,-3-4-11-16,-2 2 0 16,-6 1 0-16,-2 5 6 15,-3 7 22-15,-2 6-1 16,1 9 4-16,-1 1-7 15,0 3-18-15,0 0-6 16,0 0-12-16,2 0 0 16,-1 0 2-16,-1 3 3 15,0 14 6-15,0-2 0 16,2 3 2-16,1 2-2 16,-2 2 3-16,2 2-1 0,-3 2-1 15,0-2-1-15,0-1 0 16,0-1 0-16,0 1 0 15,0-6-1-15,-3-1 2 16,-6-5 1-16,-5-1 2 16,-2-4-3-16,-2 2-7 31,-1-6-3-31,-2-2-8 16,1 0-11-16,3 0-10 0,2 0-15 0,9 0-58 15,3 0-78-15</inkml:trace>
  <inkml:trace contextRef="#ctx0" brushRef="#br0" timeOffset="-96787.46">21173 9253 131 0,'0'0'192'0,"0"0"-190"16,0 0 3-16,0 0-3 15,0 0 6-15,0 0 18 16,0 0-6-16,7 0-1 16,-7 0 12-16,0-2 31 15,0 1 10-15,0-2-30 0,0 3-19 16,0 0-12-16,-7 0-11 15,-5 0-6-15,-6 0 5 16,3 7-3-16,-1 8-5 16,4 6-10-16,5 2-26 15,7-13-61-15,0 0-141 16</inkml:trace>
  <inkml:trace contextRef="#ctx0" brushRef="#br0" timeOffset="-95892.88">21532 9306 148 0,'0'0'0'0,"0"0"-6"16,0 0 4-16,0 0 2 16,0 0 46-16,0 0 26 0,-4 20 32 15,10-20-25-15,8 0-14 16,5 0-30-16,1-3-5 16,3-1 6-16,-4-2-18 15,0 2-11-15,4-2-1 16,-10-4-1-16,3 0 0 15,-5-1 0-15,-3 3-3 16,-1-2 1-16,-2 0-3 16,-1 1-1-16,-4-3-2 15,0 2-8-15,0 1 11 16,-9 5 5-16,-7 1-5 16,-5 3-6-16,0 0 5 15,1 0-1-15,1 16-2 16,3 6 3-16,2-3-6 0,5 6 5 15,6-1-4-15,3 0-4 16,0 2-4-16,15-2-6 16,9-2 20-16,5-3 9 15,2-2-4-15,5-5-5 16,3-5-31-16,2-6-64 16,-26-1-88-16</inkml:trace>
  <inkml:trace contextRef="#ctx0" brushRef="#br0" timeOffset="-95546.86">21944 8831 358 0,'0'0'0'0,"0"0"-3"16,0 0 3-16,0 0 4 15,0 0 29-15,0 0 30 16,71 142 5-16,-57-89-42 0,-1 6-9 16,-4 8-4-16,-4 4 6 15,-5-1-14-15,0-4-4 16,-15 3 7-16,-14-5 0 15,-2-2-8-15,-9-6 5 16,-3-7-5-16,1-11-13 16,-1-13-33-16,32-25-15 15,4 0-136-15</inkml:trace>
  <inkml:trace contextRef="#ctx0" brushRef="#br0" timeOffset="-90530.63">22514 9106 38 0,'0'0'16'16,"0"0"-6"-16,0 0-2 15,0 0 24-15,0 0 12 16,0 0-3-16,0 0 18 16,-8-7 9-16,8 7 16 15,0-3-1-15,0 1-30 16,0-1-13-16,0-1-24 0,0 3-7 16,-1-3 2-16,-2 4 1 15,-1-4 3-15,2 4 8 16,-2-2-8-16,4 2 13 15,-2-4 3-15,2 4-5 16,0 0-10-16,0 0-1 16,0 0-8-16,0 0-3 15,-3 0-4-15,0 0-3 16,-3 0-1-16,-4 2-1 16,1 10 3-16,-2 1-1 15,0 6 1-15,0 4-5 16,0 1 7-16,1 1 0 0,4-1 0 15,0-1 0-15,6-3 0 16,0-3-6-16,0-5-2 16,9-1-8-16,10-5 4 15,7-2 5 1,-1-4 3-16,2 0 8 16,5-4 7-16,-7-16-7 0,-1 1 5 15,-7-1-4-15,-6 0 9 16,-2 0-7-16,-4 3-6 15,-4 4 0-15,-1 4 3 16,0 5 2-16,0 1-2 16,0 2-3-16,0 1 1 15,0 0-2-15,0 0-13 0,0 8-4 16,0 5 11-16,0 0 4 16,7 0-3-16,10 0-4 15,7-3 0-15,7-2 4 16,3-2 5-16,4-3 0 15,-4-3 0-15,-6 0 2 16,-5 0-2-16,-6 0 0 16,-6-3 4-16,-7-3 0 15,-4-5-2-15,0-2 3 16,0-4-5-16,0-3-1 16,0 1-1-16,-7-1 2 15,-1 2 3-15,0 2-3 0,-3 4-5 16,5-1-3-16,3 6-17 15,-2-1 10-15,5 6 1 16,0 2-30-16,0-1 11 16,0 1 0-16,0-2-42 15,2 2-63-15,2 0-62 16,0 0 65-16</inkml:trace>
  <inkml:trace contextRef="#ctx0" brushRef="#br0" timeOffset="-90028.42">23027 9067 229 0,'0'0'68'15,"0"0"-2"-15,0 0 22 16,0 0-33-16,0 0-6 16,0 0-33-16,-15 2-16 0,8 18-8 15,-2 8 8 1,-2 3 19-16,2 6-3 0,2 1 0 15,-2-4-9-15,3 1-4 16,3-7-1-16,3-1-2 16,0-7 0-16,0-8-13 15,0-5-55-15,5-7-63 16,1 0-114-16</inkml:trace>
  <inkml:trace contextRef="#ctx0" brushRef="#br0" timeOffset="-89792.73">23050 9111 157 0,'0'0'89'0,"0"0"38"15,0 0 15-15,0 0-68 0,0 0-36 16,0 0-35-16,-96-22-3 16,86 22-10-16,2 0-79 15,8 0-128-15</inkml:trace>
  <inkml:trace contextRef="#ctx0" brushRef="#br0" timeOffset="-89464.69">22988 8808 375 0,'0'0'222'0,"0"0"-158"0,0 0 17 15,0 0-11-15,0 0-14 16,0 0-7-16,0-7-28 16,0 7-21-16,0 0-14 15,0 0-40-15,0 0-20 16,0 5-21-16,0 7 20 15,0-7-43-15,0-2-149 16</inkml:trace>
  <inkml:trace contextRef="#ctx0" brushRef="#br0" timeOffset="-89103.02">23272 8914 112 0,'0'0'139'15,"0"0"-133"-15,0 0 65 16,0 0 43-16,0 0-51 16,0 0-11-16,0 0-6 15,-114 286-20-15,101-255-10 16,6-8-9-16,2-10-5 16,5-6-2-16,0 1 0 15,0-7-33-15,2-1-70 16,5 0-73-16</inkml:trace>
  <inkml:trace contextRef="#ctx0" brushRef="#br0" timeOffset="-88900.02">23275 9194 267 0,'0'0'178'0,"0"0"-155"16,0 0 13-16,0 0-2 15,0 0-14-15,0 0-12 16,-59-4 1-16,39 4-7 16,2 0-2-16,3 0-4 15,4 0-42-15,10 0-100 16,1-7-146-16</inkml:trace>
  <inkml:trace contextRef="#ctx0" brushRef="#br0" timeOffset="-88523.36">23437 9000 124 0,'0'0'251'0,"0"0"-251"0,0 0-8 16,0 0 8-16,0 0 52 0,0 0 26 15,-7 165-21-15,-2-126-28 16,5-1-22-16,2-3-1 15,2-9-5-15,0-6-1 16,0-4 2-16,3-9-2 16,7-6 0-16,4-1 0 15,4-1 5-15,4-19 6 16,1-7-11-16,-1-1 0 16,-5 1-1-16,-4 10 2 15,-4 4 3-15,-3 9 0 16,-3 4-1-16,-2 0 16 15,3 0-19-15,2 19-14 16,5 6 10-16,1 4 4 16,7 1 1-16,0-1-1 15,3-3-29-15,-14-22-117 0,0-4-223 16</inkml:trace>
  <inkml:trace contextRef="#ctx0" brushRef="#br0" timeOffset="-86578.72">1151 10040 7 0,'0'0'30'0,"0"0"18"15,0 0 26-15,0 0 25 16,0 0 2-16,0 0-27 16,-15-27 8-16,15 24-46 15,-3 0-25-15,0-1-10 16,0 0 2-16,0-1-1 15,0 1-1-15,-3-5 0 16,3 6 1-16,0-1 9 16,0 1 10-16,3 1 3 15,-3 1-8-15,3 1-4 16,0 0-5-16,0 0 0 0,0 0-2 16,0 0 2-1,0 0 4-15,-3 0-1 0,3 0-2 16,-7 0-4-16,-2 0-4 15,-12 0-3-15,-7 10 3 16,-8 2 0-16,-3 8 0 16,3 3-1-16,5 3 1 15,4 1-5-15,13-1 5 16,4-2-4-16,10-2 2 16,0-2-5-16,0-6 0 15,18-3 2-15,3-2 5 0,9 0 5 16,4-5 8-1,0-2-2-15,5 2-11 0,-3-4-22 16,-3 0-101-16,-24 0-89 16</inkml:trace>
  <inkml:trace contextRef="#ctx0" brushRef="#br0" timeOffset="-86013.19">1418 10079 235 0,'0'0'0'0,"0"0"11"15,0 0-10-15,0 0 4 0,0 0 14 16,0 0 12-16,0 0-13 16,-72-29 18-16,65 21 19 15,7 3 9-15,-3-3-29 16,3 8 3-16,0-3 5 15,0 0-5-15,0 3-16 16,0 0-18-16,0 0-4 16,0 0-13-16,0 17 13 15,0 8 18-15,0 6 18 16,0 6-10-16,0 1 5 16,-3 3-14-16,-3-2-4 15,-3 0-6-15,0-6-4 16,5-3-2-16,-1-7 1 0,5-9-2 15,0-7 0-15,0-4-14 16,0-3-7-16,0 0 21 16,21-10 0-16,9-13 0 15,1-4-25-15,5-3 15 16,0 1 10 0,-5 6 1-16,-4 0 0 15,-2 9 2-15,-11 3-3 0,-1 6 2 0,-10 3 1 16,0 2-3-16,0 0-15 15,0 2 15-15,2 15 4 16,-4 0 2-16,1-2-3 16,-2 6 3-16,0-2-3 15,1-3 1-15,1 0-4 16,2-5-23-16,5-1-64 16,-6-10-57-16,3 0-162 15</inkml:trace>
  <inkml:trace contextRef="#ctx0" brushRef="#br0" timeOffset="-84852.9">1951 10201 420 0,'0'0'7'16,"0"0"5"-16,0 0-6 15,0 0 1-15,0 0 15 16,0 0-1-16,-141-19-14 15,107 29 5-15,0 3 3 16,14 4-3-16,4 3-12 16,7-2 0-16,9 0-2 15,0-2-7-15,0-6 9 16,6-4 3-16,12-2 12 16,0-4-4-16,7 0 0 0,4 0-7 15,5-13 3-15,0-7-2 16,2 0-1-16,1 1-4 15,-4-2 3-15,-8 1-1 16,-5 4-2-16,-4 6 5 16,-10 7-5-16,-3 2 0 15,-3 1 0-15,0 0-14 16,0 4-14-16,0 13 20 16,0 6 8-16,0 7 2 15,3 0 3 1,3-5-1-16,-1-4-3 15,2-5-1-15,-1-6 0 0,-3-1 0 0,3-7 4 16,3-2 6-16,3 0 3 16,3 0-2-16,4-15-7 15,2-5 1-15,0-2-3 16,0 1-2-16,-5-1 3 16,-1 4-3-16,-1 5 1 15,-4 7-1-15,-4 0-1 16,0 6-1-16,0 0 0 15,4 0-4-15,1 14 2 0,1 7 4 16,-2 6 16 0,-1 3-8-16,-1 0-2 0,-1 0-2 15,-1-4-4-15,0-6 0 16,0-10-2-16,0-4 0 16,4-6 2-16,1 0 5 15,5 0 5-15,1-14-2 16,5-11-4-16,0-5 2 15,1 0-3-15,-4 0-2 16,-2 1 0-16,-1 9-1 16,-7 6-2-16,1 6 1 15,-2 4-1-15,-2 1 0 16,-3 3 0-16,6 0-8 16,4 0 1-16,1 9 9 15,2 2 1-15,-1 1 0 0,0 2-1 16,-6-4 0-16,0 0 1 15,-2-4-1-15,2 4 1 16,3-4-1-16,0-2 0 16,3 3 4-16,6-7 0 15,4 0 0-15,2 0 2 16,4-4-3-16,-2-12-2 16,1-4 2-16,-2 0 2 15,-7 1 11-15,-5-1 8 16,-4 1-9-16,-6 1-1 15,-6 4-14 1,0 1 2-16,0 6 0 16,-3 2-2-16,-12 5-5 0,-4 0-6 0,-5 0 5 15,2 3-1-15,2 10 6 16,-2 6 0-16,8 1 0 16,1 4-3-16,10 2-4 15,3 7 2-15,0 4 6 16,9 0 13-16,12 2-5 15,-2-1 7-15,4-1 8 16,-1 0-6-16,-1-4-3 16,-3 3-5-16,-5-3-8 15,-10 0 1-15,-3-3 2 0,0-7-4 16,-6-4 0-16,-10-8 5 16,1-1-5-16,-6-7-19 15,2-3-28-15,-4 0-10 16,13 0-55-16,4-13-156 15</inkml:trace>
  <inkml:trace contextRef="#ctx0" brushRef="#br0" timeOffset="-84227.28">3014 10386 210 0,'0'0'0'16,"0"0"-2"-16,0 0-2 16,0 0 6-16,0 0-2 15,0 0 21-15,0 0 12 16,78 0 19-16,-51-2 37 16,-2-11-12-16,5-5-37 15,-6 2 2-15,-6 0 9 16,-5-1-25-16,-7 1-7 15,-3-4-13-15,-3 2-6 16,0 0-3 0,-15 4 0-16,-7 4-18 15,-2 7 1-15,-1 3 4 0,1 0 16 0,3 0 1 16,3 7-1-16,9 8 0 16,6 8-7-16,3 4 5 15,0 3 1-15,6 0 0 16,13-2-1-16,7-3 2 15,1-8 5-15,1-5 12 16,-1-5-7-16,1-4 5 16,2-3 7-16,-3 0 4 15,-5-10-16-15,1-9-2 16,-4-5 6-16,0-5-2 16,-2 1-10-16,-1 3-2 0,-4 2 0 15,2 10-4-15,-7 6 4 16,2 5-4-16,0 2 0 15,4 0-7-15,4 9-3 16,2 10 7-16,-2 5 4 16,2 5-2-16,-10 4 5 15,-2-6 1-15,-7 0 6 16,0-8-7-16,0-2-1 16,-10-5 0-16,-5-8-12 15,-1-1-44-15,5-3-33 16,5 0-143-16</inkml:trace>
  <inkml:trace contextRef="#ctx0" brushRef="#br0" timeOffset="-83514.05">4044 10225 312 0,'0'0'215'16,"0"0"-212"-16,0 0 1 0,0 0 30 0,0 0-34 15,0 0-7-15,13 4 7 16,-13 16 0-16,0 2 10 15,3 4-5-15,0 0 8 16,3-3-12-16,2-4-1 16,5-7 1-16,-1-2 5 15,0-4-1-15,3-5 3 16,-3-1-3-16,1 0 9 16,-2-4-3-16,5-15 1 15,-1-6-1-15,6-2-11 16,0-1 2-16,-2 4-4 15,-1 2 2-15,-6 8 0 0,-6 4 2 16,-3 4-2-16,0 6 0 16,3 0-12-16,-3 0-17 15,6 12 23-15,0 8 3 16,1 1 3-16,-1 2 1 16,2-4 4-16,2-2-5 15,-1-1 0-15,6-3 0 16,0-2 2-16,1-7-1 15,2-4 2-15,-3 0 2 16,3 0-2-16,-3-8 5 16,1-8-2-16,-1-4 1 15,0 0-5-15,0-7 0 0,-3-2-2 16,1 3 5-16,-5 4-4 16,-2 7 2-16,-2 9 30 15,-7 6 7-15,3 0-40 16,3 0-10-16,6 15-8 15,6 13 18-15,4 1 4 16,-5 5-1-16,2-3-3 16,-7-4 1-16,-2-6-1 15,-5-8-31-15,-5-3-37 16,0-10-51-16,0 0-177 31</inkml:trace>
  <inkml:trace contextRef="#ctx0" brushRef="#br0" timeOffset="-83332.96">3947 10218 552 0,'0'0'20'0,"0"0"12"15,0 0 6-15,0 0-19 16,0 0-19-16,0 0 0 15,-85-30-40-15,85 30-137 16,6 0-188-16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19-01-25T14:16:55.030"/>
    </inkml:context>
    <inkml:brush xml:id="br0">
      <inkml:brushProperty name="width" value="0.05292" units="cm"/>
      <inkml:brushProperty name="height" value="0.05292" units="cm"/>
    </inkml:brush>
  </inkml:definitions>
  <inkml:trace contextRef="#ctx0" brushRef="#br0">751 11080 71 0,'0'3'74'16,"0"-3"-41"-16,0 0 1 16,0 1-2-16,0 2-2 15,0-3-5-15,0 3-6 16,0-3 32-16,3 0 22 16,-3 3-18-16,0-3-53 15,0 1 1-15,0 2-3 16,0 0 2-1,0-3 1-15,0 4-2 16,0-4 0-16,4 3-1 16,-4-3 2-16,3 0-1 15,-3 0 2-15,0 0 3 16,0 0-2-16,0 0 0 0,0 0 3 16,0 0 9-16,0 0-3 15,0 0-4 1,0 0-1-16,0 0-3 0,0 0-2 0,0 0-1 15,0 0-1-15,0 0 2 16,0 0-3-16,0 0 3 16,0 0-1-16,0 0 1 15,0 0 2-15,0 0 2 0,0 0 1 16,0 0-4 0,0 0 0-16,0 0-2 0,0 0-2 15,0 0-1-15,0 0-1 16,0 0-1-16,0 3 1 15,0 1-1-15,0-1-1 16,0 3 4-16,0 4 0 16,0 3 2-16,0 3-2 15,-3 0 0-15,-1 1 2 16,-2 3-4-16,1 8 4 16,-1 1-4-16,-3 0 4 15,0 3-4-15,-2-1 5 16,5-5-4-16,4-2 3 15,-5-5-4-15,7-2 0 16,-3-10 2-16,3 0-1 0,0-4-1 16,0-3 2-16,0 0 0 15,0 0 0-15,0 0 1 16,0 0 4-16,0 0 0 16,0 0 1-16,0 0 3 15,0-8-4-15,-3 0 1 31,0 0-4-31,1-2 0 16,2 1 1-16,-3-1-3 0,1-1 4 16,-1-2-4-16,0 4 0 15,-4-1 0-15,2-3 0 16,2 6 0-16,-3-3-4 16,0 4 0-16,-2-2 1 15,-1-1-1-15,-2 2-2 16,-2 1-2-16,3 2 0 15,-5 4 4-15,3-3 0 16,-2 3 3-16,-3 0-1 16,-4 0 1-16,-2 0 0 15,6 9 1-15,-1 2 0 16,1 8 0-16,8-1-1 16,0 2 1-16,5 2 0 15,3-2-1-15,1 3 1 16,0-2-2-16,0-3 2 0,5-3 0 15,8-2 1-15,1-4-1 16,3-2 5-16,-3 0-3 16,6-4 2-16,4-3-2 15,5 0 1-15,6 0-1 16,-1-10-1-16,4-6 7 16,-4-1-2-16,-7 0 6 15,-10 3 0-15,-6 6-1 16,-5 0-5-16,-6 2-1 15,0 2-5-15,0-2-1 16,-9 3-44-16,1 2-41 16,-4-2-103-16</inkml:trace>
  <inkml:trace contextRef="#ctx0" brushRef="#br0" timeOffset="1035.34">1269 11033 109 0,'0'0'17'16,"0"0"-8"-16,0 0 19 15,0 0 33-15,0 0-3 16,0 0-15-16,0 0-21 16,0-15 3-16,0 15 25 15,0-1 5-15,0 1-25 16,0 0-7-16,0 0 6 15,0 0-15-15,0 0-14 0,-12 0-2 16,-5 4-6-16,-4 12 5 16,-5 10 3-16,4 5 3 15,-7 8-1-15,6 6 1 16,2-1 0-16,4 3 0 16,3-5-2-16,8 2-1 15,3-5 0-15,3-3 0 16,0-2-2-16,3-9 1 15,13-7-7-15,-1-5-5 16,6-7-10-16,-2-3-1 16,5-3 3-16,-1 0 6 15,-17-9-131-15</inkml:trace>
  <inkml:trace contextRef="#ctx0" brushRef="#br0" timeOffset="1706.12">1656 11117 347 0,'0'0'130'16,"0"0"-130"-16,0 0 0 15,0 0 21-15,0 0 12 16,0 0-26-16,-32-13-7 16,4 12-22-16,4-2 20 15,-5 0 0-15,-1 3 0 16,-1 0-9-16,3 0-9 15,4 0-23-15,5 0-18 0,6 0 20 16,8 0 8-16,2 0 15 16,3 0 14-16,0 0 4 15,0 0 1-15,0 0 1 16,3 6 26-16,2 1 2 16,2 5-12-16,-7-1-10 15,0 2-8-15,0 3 2 16,0-2 11-16,0 5-4 15,-4 1-2-15,-7 0 7 0,-3 4 1 16,-1-5-9-16,4 1 0 16,-4 0-6-16,4-5 0 15,2-3-7-15,3-3-8 16,3-2-10-16,0-4 9 16,3-2 9-16,0-1 4 0,0 0 1 15,0 0-5-15,9 0 6 16,3 0 1-16,8 3 11 31,0-3 1-31,3 3-3 16,1-3-4-16,1 0 4 0,2 0 6 15,-2 0-11-15,-1 0-1 16,-4 0-1-16,1 0-2 16,-8 0-14-16,-7 0-32 15,-6 0-80-15,0-7-113 16</inkml:trace>
  <inkml:trace contextRef="#ctx0" brushRef="#br0" timeOffset="1930.24">1479 11258 179 0,'0'0'24'0,"0"0"-6"0,0 0-2 15,0 0-14-15,0 0-2 16,0 0-29-16,-155 0-122 16</inkml:trace>
  <inkml:trace contextRef="#ctx0" brushRef="#br0" timeOffset="2392.77">2000 11058 111 0,'0'0'75'0,"0"0"-9"15,0 0 12-15,0 0-15 16,0 0-25-16,0 0 24 16,64 124-13-16,-59-88-30 15,1 1-7-15,-2 5 10 16,-1 0-15-16,-1 4 18 16,-2 2-8-16,0 1-10 15,-12-8-3-15,-11 1-4 16,-9-8 2-16,-8-6-2 15,-12-6-2-15,-9-6-13 0,-11-6-29 16,41-10-76-16,5 0-159 16</inkml:trace>
  <inkml:trace contextRef="#ctx0" brushRef="#br0" timeOffset="2894.23">1148 11588 175 0,'0'0'75'16,"0"0"-73"-16,0 0-2 0,0 0 14 15,0 0 24 1,0 0-4-16,-192 1-22 0,132-5-10 16,-10-2 22-16,-2-1-4 15,-2 3-1-15,4-2-1 16,3 3-3-16,12 3-11 16,12 0-1-16,12 0-2 15,10 0 0-15,12 0-1 16,6 0-1-16,3 0-4 15,0 0-27-15,0 0-27 16,12 0 14-16,3 0 6 16,-2 3-46-16,-7-3 11 15</inkml:trace>
  <inkml:trace contextRef="#ctx0" brushRef="#br0" timeOffset="4254.09">838 11817 119 0,'0'0'32'15,"0"0"15"-15,0 0 28 16,0 0 7-16,0 0-9 15,0 0-18-15,0 0-16 16,0 0-7-16,0 0 14 16,0 0-11-16,0 0-3 15,0 0-7-15,0 0-7 16,0 0-7-16,0 0 2 16,0 0-9-16,0 0-4 15,0 0 0-15,0 0-1 0,0 0 1 16,0 0-3-16,0 0-1 15,0 0 1-15,0 2-5 16,-6 12 1-16,-2 6 5 16,-4 9-1-16,4 6 0 15,-1 3 3-15,3 1 0 16,0-2-5-16,3 3-6 16,0-10-2-16,0-4-6 15,-2-9-6-15,4-7-13 16,-1-7 0-1,2-3 12-15,0 0 7 0,0 0 19 0,-3-7 12 0,-2-10 2 16,-2-5-14-16,-1 2 0 16,-4 1 0-16,0 1 0 15,-7 5 2-15,-2 0-3 16,-8 6 1-16,-5 1 0 31,-1 6 1-31,-2 0-1 0,-1 0-2 16,3 0 2-16,1 11 0 0,2 4 0 15,8 2-1 1,4-3 2-16,6 5-2 0,7-3-1 31,7-2 2-31,0-2-1 0,3-4-4 16,18 1 1-16,5-9 4 16,5 4 12-16,5-4 4 15,-2 0-10-15,4 0-1 16,-4-8-4-16,-1-5-2 15,1 4 0-15,-5-4-12 16,-1 3-44-16,-25 7-116 0</inkml:trace>
  <inkml:trace contextRef="#ctx0" brushRef="#br0" timeOffset="6116.72">1272 11840 195 0,'0'0'78'15,"0"0"-63"-15,0 0 17 16,0 0 14-16,0 0 1 15,0 0-10-15,0 0-19 16,2 0-3-16,-2 0 12 16,0 0 7-16,0 0-15 0,0 0-7 15,0 0-6-15,-11 0-6 16,-9 0-2-16,-1 0 0 16,-8 0 3-16,4 9-2 15,-1 5 1-15,-6 5 0 16,6 9 2-16,-3 5 1 15,3 0-1-15,3 2-2 16,5 2 1-16,7-3-1 16,7-2 0-16,4-2-3 15,0 2 2-15,13-1-1 16,7-5 2-16,5-2 0 16,-1-5 3-16,5-6-1 0,-6-3 10 0,-3-4-11 15,1-4-1 1,-5-2-4-1,-4 0-32-15,-9-2-69 16,-3-11-130-16</inkml:trace>
  <inkml:trace contextRef="#ctx0" brushRef="#br0" timeOffset="6878.26">1312 12014 220 0,'0'0'132'16,"0"0"-115"-16,0 0-6 15,0 0 47-15,0 0 22 16,0 0-30-16,21 130-40 16,-21-113-7-16,-6-5-3 15,0-2 3-15,3-7-3 16,0-3 0-16,0 0 0 16,-3 0 1-16,3 0 4 15,0-10-3-15,3-5-2 16,0-2-19-16,0-3-17 0,15 0-37 15,5 3 55 1,0 1-22-16,6 0 30 0,1 2 10 16,-1 4 3-16,-4 3 8 15,1 4-1-15,-7 3 5 16,-5 0 1-16,-2 0 5 16,-9 18-8-16,2 1-8 15,-2 8 28-15,0-1 9 16,0-4-28-16,-2 6-8 15,-7-8-6-15,3-5 3 16,3-2-3-16,3-9 0 16,0-4-1-16,0 0-11 0,0 0-11 15,0 0 3 1,0-4 16-16,9-15-1 16,5-5-16-16,-2 2-36 0,6-2 32 15,1 4-15-15,5 2 22 16,2 4 18-16,0 4 3 15,0 0 16-15,-7 7 24 16,-4 2-2-16,0 1 3 16,-3 0-24-16,-2 6-4 15,-4 9-10-15,1 2 12 16,-1 2 8-16,-4 4-6 16,-2-6 3-16,3 3-20 15,-3-2-3-15,0-3 0 16,0 0-18-16,0-4-21 0,0-4-37 15,0-7-49-15,0 0-79 16</inkml:trace>
  <inkml:trace contextRef="#ctx0" brushRef="#br0" timeOffset="7222.1">1859 11922 249 0,'0'0'3'15,"0"0"55"-15,0 0 16 16,0 0-4-16,0 0-6 15,0 0-32-15,0 0 9 16,144 179-4-16,-136-143-7 16,-2 0 3-16,-6 2-13 15,0-3-13-15,-11-6-7 16,-18-5 0-16,-5-4 0 16,-10-4-2-16,4-10-10 15,-3-1-29-15,30-5-49 16,8 0-121-16</inkml:trace>
  <inkml:trace contextRef="#ctx0" brushRef="#br0" timeOffset="7857.83">2569 11705 177 0,'0'0'44'0,"0"0"-11"16,0 0 5-16,0 0 26 16,0 0-3-16,0 0-24 15,169 35-27-15,-138-30 0 16,-2 0 0-16,-6-2-2 16,-2-2-7-16,-10 2-1 15,-2-3-2-15,-7 0-25 16,-2 0-56-16,0 0-75 15</inkml:trace>
  <inkml:trace contextRef="#ctx0" brushRef="#br0" timeOffset="8233.76">2578 11494 258 0,'0'0'5'0,"0"0"32"0,0 0 25 16,0 0-9-16,0 0 14 16,0 0-27-16,144 42-20 15,-108-38 8-15,-2-1-16 32,-5 0-2-32,-4-3-3 15,-4 0-7-15,-4 0-1 0,2 0-13 16,-5 0-46-1,-14 0-76-15</inkml:trace>
  <inkml:trace contextRef="#ctx0" brushRef="#br0" timeOffset="12026.68">4003 10892 124 0,'0'0'32'0,"0"0"2"16,0 0 14-16,0 0-11 15,0 0 9-15,0 0-9 16,0 0 2-16,3 3 13 16,-3-3 0-16,0 0-11 15,0 0-11-15,0 0-11 16,0 0-10-16,0 0-5 16,0 0-3-16,0 0-1 15,0 0-1-15,0 0-1 16,0 0 0-16,0 2-1 15,0 2-4-15,0 4 2 16,0 2 5-16,0 6-1 16,-5 3 1-16,-4 5 0 0,0 6 1 15,-1 2-1-15,-2 3 0 16,-4-3 0-16,5 1 1 16,-1-2 0-16,4-7-1 15,2-4 0-15,3-5 0 16,0-2 0-1,1-7 0-15,2-6-1 16,0 3-2-16,0-3-4 16,-4 0 7-16,-2 0 3 0,-2-9-3 15,0-4-8 1,-2-4 8-16,-1-1 1 0,2-1-1 16,1 3 0-16,-1 2 0 15,-2 8 0-15,1 2-6 16,-3 1 2-16,-2 3-1 15,-5 0 3-15,0 0-1 16,-4 13 3-16,1 4 0 16,6 2-3-16,0-1 3 15,2 1 1-15,7 1-1 16,4-4-2-16,4 1 0 16,0-7 1-16,0-3-3 0,15-1 4 15,11-4 2-15,6-2 20 16,5 0-10-16,1 0 2 15,3 0-1-15,-7-8-4 16,-7-3-9-16,-5 2 0 0,-10-1-37 16,-12 9-51-16,0-2-152 15</inkml:trace>
  <inkml:trace contextRef="#ctx0" brushRef="#br0" timeOffset="12755.51">4584 10881 245 0,'0'0'13'0,"0"0"-1"0,0 0 18 16,0 0 23-16,0 0 7 15,0 0-36-15,0 0-17 16,0-3-2-16,0 3 3 16,0 0-3-16,-8 1 0 15,-8 15 26-15,-3 1-11 16,-7 6-9-16,-2 6-5 15,-5 4 1-15,-2 10-2 32,4 1 12-32,2 5-7 0,2 0 6 0,11 1-2 15,10-4-8-15,6-3-3 16,0-3-3-16,0-4 0 16,19-9 4-16,5-1 0 15,2-9-4-15,-2-5 4 16,-2-8-4-16,-4-1-14 0,-5-3-43 31,-9 0-36-31,-4 0-93 16</inkml:trace>
  <inkml:trace contextRef="#ctx0" brushRef="#br0" timeOffset="13349.07">4935 10865 214 0,'0'0'96'0,"0"0"-93"0,0 0-2 16,0 0 0-16,0 0 40 31,0 0 19-31,0 0-12 16,-27 77-9-16,19-55 7 15,-4 5-7-15,-2-1-6 0,-1 2-20 16,-5 0-6-16,5-1-4 16,-4-1-2-16,4 1-1 15,0-7-4-15,1 0-38 16,3-10-42-16,7-10-98 15</inkml:trace>
  <inkml:trace contextRef="#ctx0" brushRef="#br0" timeOffset="13721.28">4969 11239 175 0,'0'0'6'16,"0"0"48"-16,0 0 14 16,0 0 5-16,0 0-14 15,0 0-19-15,-171 13-3 16,131-13-11-16,8 0-3 16,1 0-22-16,12 0-1 15,9 3-42-15,10-3-68 16,0 0-99-16</inkml:trace>
  <inkml:trace contextRef="#ctx0" brushRef="#br0" timeOffset="14223.88">4796 11311 146 0,'0'0'5'16,"0"0"2"-16,0 0 19 16,0 0 19-16,0 0-2 15,0 0-35-15,78 28-8 16,-70-22 2-16,-2 0 16 15,-3-2 4-15,0 2-15 16,-3-2-7-16,0 4 1 16,0 0 2-16,0 1-2 0,0 1 10 15,-9-3-2-15,1 3-2 16,-1 0-6 0,0 0 2-16,-1 7-3 15,3-4 0-15,-2 1 3 16,3-1-3-16,-3 0 4 0,1 0-4 15,3 3 0-15,4-6 0 16,-2-1 0-16,3-5 0 16,0 2 1-16,0-6 44 15,9 0 14-15,8 0-7 16,4 0-20-16,5 0-22 16,0 0-10-16,0 0-1 0,-1 0 0 15,-4 3-10 1,2-2-37-16,-20-1-49 0,-3 0-78 15</inkml:trace>
  <inkml:trace contextRef="#ctx0" brushRef="#br0" timeOffset="15131.98">5464 10740 26 0,'0'0'57'16,"0"0"17"-16,0 0-10 15,0 0 0-15,0 0 13 16,0 0-22-16,0 0 7 15,-151 205-29-15,139-175-3 16,2 0-10-16,4 2-8 16,0 4-4-16,-1 1-1 15,4 5-4-15,1-1 0 16,2 1-2-16,0 1-1 16,0-4 4-16,2-8-3 0,4-1 0 15,1-11 0-15,-2-6-1 16,6-3-14-1,7-6-10-15,5-4-19 16,4 0-59-16,-19 0-72 0,3 0-72 16</inkml:trace>
  <inkml:trace contextRef="#ctx0" brushRef="#br0" timeOffset="15928.73">5518 10964 170 0,'0'0'87'16,"0"0"-70"-16,0 0 20 16,0 0-12-16,0 0-15 15,0 0-9-15,0 0-1 16,-3 31 1-16,3-21 3 16,0 3 3-16,0-1-2 15,0 3-2-15,0-2 3 16,0 0-3-16,3-1 2 15,9-5-4-15,3 0 26 16,1-4-14 0,5 0 4-16,-1-3 3 0,-3 0 8 15,5 0-12-15,0-9-16 0,-8-5-4 16,1 1 1-16,-4 0-1 16,-5 4 0-16,0 0 4 15,-6 3 0-15,0 3 3 16,0 3-3-16,0 0 4 15,0 0-4-15,0 0-6 16,0 0-6-16,0 6 6 16,-4 8 6-1,-1 6 11-15,-6 3 6 16,-1 6 20-16,1 2-22 0,-5-1-3 16,5 0-1-16,-2-5 0 15,-3-5-6-15,5-3-3 16,-1-4-1-16,7-3 1 0,-4-4 2 15,0-2-4 1,-7-2-6-16,0-2-4 0,-1 0-16 16,-3 0 1-16,3 0-2 15,1 0-19-15,13 0-57 16,3 0-66-16</inkml:trace>
  <inkml:trace contextRef="#ctx0" brushRef="#br0" timeOffset="16491.25">5893 11191 57 0,'0'0'67'0,"0"0"-18"16,0 0 17-16,0 0-3 0,0 0 1 16,0 0 5-16,0 0-10 15,5 2-4-15,-5-2-9 16,0 0-11-16,0 0-3 15,2 0-9-15,1 0 3 16,5 0-20-16,3 0-6 16,5 0-2-16,4 2 2 15,-3 3 0-15,6 0 1 0,-2 0-1 16,1-2 2-16,-2 2-2 16,0-4-4-16,-5 2-6 15,0 1-13-15,-6-4-21 16,-6 0-7-16,0 2-18 15,-3-2-42-15,0 0-108 16</inkml:trace>
  <inkml:trace contextRef="#ctx0" brushRef="#br0" timeOffset="16913.34">6461 10905 97 0,'0'0'61'31,"0"0"23"-31,0 0 8 16,0 0-12-16,0 0-26 0,0 0-25 16,-168 260-19-16,151-220 4 15,5-2 8-15,5-9-15 16,6-4 0-16,1-4-4 15,1-2-1-15,18-5 6 0,7-4 6 16,2 0-2 0,8-8-12-16,-2-2-5 0,-2 0-61 15,-21 0-41-15,-5-8-73 16</inkml:trace>
  <inkml:trace contextRef="#ctx0" brushRef="#br0" timeOffset="17674.41">6596 11073 206 0,'0'0'6'0,"0"0"-6"16,0 0 5-16,0 0 10 16,0 0 26-16,0 0 21 15,0 0-30-15,17 105 0 16,-17-90-6-16,0 2-5 16,-4-8-2-16,-1 2-14 15,1-6 1-15,4-1-6 16,-4-4 0-16,1 0 0 15,1 0 2-15,-1-4 13 0,3-12 3 0,0-3-18 16,0-5-5-16,5-6-42 16,17 3-37-16,3 1 13 31,4 4 38-31,-2 5 32 16,1 3 1-16,-5 9 25 0,-6-3 14 15,-5 8-10-15,-5 0 12 16,0 0-3-16,-4 0-9 15,-1 9-29-15,-2 5-6 16,0 3 6-16,0 3 0 16,0 3 2-16,0 0-1 15,-2 0 2-15,-9 1 3 16,2-6 2-16,3-3 5 0,0-9-6 16,6 1-4-16,-3-5-1 15,3-2 0-15,0 0 0 16,0 0 9-16,0-15 9 15,3-7-20-15,12-4-14 16,7-3-12 0,3 3-4-16,3 0 12 15,-2 9 5-15,-3 4 8 16,0 5 5-16,-6 2 11 16,0 6-8-16,-5 0 3 0,-3 0 4 15,-3 6-5-15,-3 8-1 16,0 6 16-16,-3 3-11 15,0-3-9-15,0 0 1 16,0 2 0-16,-6-1 4 16,-3-4-3-16,3-1-1 15,-2-3-1-15,3-6-9 16,5-7-77-16,-3 0-117 16</inkml:trace>
  <inkml:trace contextRef="#ctx0" brushRef="#br0" timeOffset="18038.34">7176 11083 38 0,'0'0'248'0,"0"0"-247"16,0 0 40-16,0 0 18 16,0 0 12-16,0 0-18 15,91 57-18-15,-82-45-19 16,-6 1-8-16,-3 2-6 16,0-2-1-16,0 4 2 15,0-5-2-15,-3 5 5 16,-11-4-5-16,-4-3 3 15,-1 0-2-15,-3-7-1 0,-3 0 4 16,5-3-5-16,-5 0-17 16,9 0-46-1,13-6-64-15,3-4-111 0</inkml:trace>
  <inkml:trace contextRef="#ctx0" brushRef="#br0" timeOffset="18367.24">7513 11077 267 0,'0'0'16'0,"0"0"-6"0,0 0 45 16,0 0 15-16,0 0-14 15,0 0-36-15,-127 66-4 16,109-44 3-16,-1 4 0 16,10-7-8-16,3-1-8 15,2-3-3 1,4-3 2-16,0-2-2 16,7 0 1-16,10-3 4 15,9-2-3-15,0-3-2 0,3 0-10 16,0 1-27-16,-5-2-35 15,1-1-28-15,-19 0-39 0</inkml:trace>
  <inkml:trace contextRef="#ctx0" brushRef="#br0" timeOffset="18617.18">7617 11259 273 0,'0'0'50'0,"0"0"-38"16,0 0-12-16,0 0 23 15,0 0 24-15,0 0-20 0,171 0-14 16,-137 0 24-16,0 0 5 16,2 0-30-16,-11 0-9 15,-2 0-1-15,-7 0-2 16,-11 0-8-16,-2-4-21 15,-3-2-33-15,0 0-147 16</inkml:trace>
  <inkml:trace contextRef="#ctx0" brushRef="#br0" timeOffset="18901.77">7822 11191 87 0,'0'0'79'16,"0"0"-10"-16,0 0 9 15,0 0-19-15,0 0-24 16,0 0-23-16,-95 107-7 15,86-91-4-15,6-3-1 16,3-1 0-16,0-3-15 16,0-2-58-16,3-7-52 15</inkml:trace>
  <inkml:trace contextRef="#ctx0" brushRef="#br0" timeOffset="19725.82">8259 11030 35 0,'0'0'143'16,"0"0"-130"-16,0 0 36 0,0 0 35 16,0 0-21-16,0 0-34 15,3 0-17-15,-12 0 8 16,-3 0 3-16,-2 0 5 16,3 0-10-16,-4 5-4 15,-2 5-4-15,-1 3-10 16,-2 6 4-16,0 4 0 15,2-1-4-15,1 2 1 16,3 1 0-16,5-5-1 16,5-1-1-16,4-7-2 15,0 1-2-15,0-3 1 16,18-3 3-16,0 0 1 0,8-4 9 16,3-3-9-16,0 0-2 15,3 0-35 1,2 0-32-16,-25 0-71 0,-1-7 2 15</inkml:trace>
  <inkml:trace contextRef="#ctx0" brushRef="#br0" timeOffset="20249.59">8441 10803 523 0,'0'0'0'15,"0"0"-19"-15,0 0 19 16,0 0 17-16,0 0 0 16,0 0-14-16,3 10-2 15,1-4 7-15,9 7-8 16,1 4 0-16,2 3 21 15,5 6 0-15,0 4-11 16,-4 3-8-16,1 4-1 16,-6 3 9-16,-4 0-10 15,-3-1 1-15,-5 0 2 0,0-1 1 16,0-3-2 0,-12-2 5-16,-7-5-4 0,-3-1 0 15,-6-4 1-15,-5-5-4 16,-5-2 2-16,-5-6-2 15,-4-4-12-15,7-6-73 16,32 0-104-16</inkml:trace>
  <inkml:trace contextRef="#ctx0" brushRef="#br0" timeOffset="21277.83">8770 10697 252 0,'0'0'15'16,"0"0"-13"-16,0 0 1 0,0 0 8 15,0 0 4-15,0 0-15 16,0 0 19-16,58 119 5 15,-49-93 2-15,-3 4-9 16,0 6-9-16,1 1 10 16,0 3-3-16,-4 5-3 15,0 2 2-15,-3 5 12 16,0 1-6-16,0-3-13 16,-6-4-5-16,-16-6-1 15,-3-7-1-15,-9-3 0 16,-3-4-1-16,-4 0 5 15,-2-9-4-15,-1-6 0 0,7-8-7 16,4-3-46 0,29 0-61-16,4 0-94 0</inkml:trace>
  <inkml:trace contextRef="#ctx0" brushRef="#br0" timeOffset="21884.28">9104 10601 204 0,'0'0'87'15,"0"0"-68"-15,0 0-11 0,0 0 14 16,0 0 29-16,0 0-7 16,0 0-28-16,76 43-10 15,-69-29 14-15,-7 2-1 16,0-3-11-16,0 7-5 15,0 0-3-15,-18 6 2 16,-5-2-2-16,0 0 8 16,0-2-3-16,8 1 6 15,3-10-9-15,8-3-2 16,4-4 0-16,0-3-1 16,0 0 1-16,16-2 7 15,15 5 4-15,9-3 33 0,6 1-44 31,1 2 0-31,6 2-12 16,-1 5-9-16,-5-3-60 0,-36-7-56 16,-8-3-204-16</inkml:trace>
  <inkml:trace contextRef="#ctx0" brushRef="#br0" timeOffset="23416.65">4313 11860 164 0,'0'0'45'0,"0"0"-28"0,0 0 2 15,0 0-3-15,0 0 9 16,0 0-4-16,0 0-5 16,-139-24 22-16,118 18 11 15,-2-1-17-15,0 5 4 16,-2-2-15-16,-10-2-6 15,-6 5-10-15,-4-5-1 16,-8-1-2-16,-2 0-2 16,-5-3 0-16,2-1-7 15,5 2 0-15,5-1 7 16,7 0 3-16,9 0 3 16,14 1 5-16,8 6 16 0,4-1 2 15,6 1-14 1,-3 3 2-16,3 0-8 0,0 0-9 15,0 0-3-15,0 0-4 16,0 0-7 0,0 0-2-16,0 0 0 0,0 7 7 0,6 0-2 15,4-5-60-15,-3-2-97 16</inkml:trace>
  <inkml:trace contextRef="#ctx0" brushRef="#br0" timeOffset="24118.84">3685 11926 468 0,'0'0'54'0,"0"0"-43"15,0 0 0-15,0 0 1 16,0 0-3-16,0 0-9 16,-3 65 1-16,0-41 4 15,1 6 1-15,-4 3 7 16,-2 0-5-16,-1-4-2 16,3-3-4-16,-5 2-2 0,4-5 1 15,-1-7-1 1,2-6 0-16,4-7-5 0,-7-3-22 15,0 0 4-15,-9-9 23 16,1-8 0 0,-1-3-1-16,2 1-12 0,-2 4-22 15,1 6 24-15,-1 2 7 16,4 3-1-16,-6 4 3 16,2 0 0-16,1 0-1 0,-6 8-2 15,5 4 4 1,-1 5 1-16,4-1-1 0,6-4 1 15,3 0 0-15,6-5-1 16,0-1-5-16,0-5-2 16,15-1 8-16,6 0 11 15,1 0 27-15,5 0-14 16,2 0-4-16,-5-1-1 16,3-5 5-16,-4 3-16 15,-2 3-8-15,-2 0-10 16,2-1-30-16,-18 1-67 15,0-3-199 1</inkml:trace>
  <inkml:trace contextRef="#ctx0" brushRef="#br0" timeOffset="24806.87">4127 12026 444 0,'0'0'54'16,"0"0"-13"-16,0 0 12 16,0 0-14-1,0 0-2-15,0 0-25 16,0 0-11-16,-121-2-2 0,95 19 2 16,0 7-1-16,6 2 0 0,-3 0-4 15,8 1 4-15,4 0 0 16,6-4-1-16,5-1-3 15,0-5 1-15,0-4-3 16,16 0-1-16,8-3 0 16,4-3 6-16,1 2-5 15,0-2-33-15,-3-3-43 16,-20-4-48-16,-3 0-100 16</inkml:trace>
  <inkml:trace contextRef="#ctx0" brushRef="#br0" timeOffset="25494.18">4180 12133 336 0,'0'0'28'0,"0"0"-28"16,0 0-2-16,0 0 2 16,0 0 35-16,0 0-15 15,41 56-13-15,-38-42 2 16,-3 0 15-16,0-1-2 0,0-3-11 16,0-4 2-16,0-2-10 15,-3-1-1-15,-1-3-2 16,1 0-1-16,3-3-19 15,0-11-14-15,0-6-25 16,7-2 6-16,12-1 7 16,8-2 24-16,4 6-15 15,3 6 37-15,-4 0 38 16,-1 10 10 0,-7-1 16-16,-10 4-21 15,-3 0-5-15,-9 0-9 0,3 7-20 0,-3 9 4 16,0-2-9-16,0 5 3 15,0-3-5-15,-3 1-1 32,-2-4 2-32,1-2-1 0,4-5-2 15,0-2-2-15,0-1-15 16,0-3 3-16,0 0 1 16,12 0 6-16,0 0 7 15,2-13 11-15,0 0-11 16,4-8-3-16,-1 5-9 15,4-1-31-15,-1 4-6 16,-9 3 40-16,1 7 9 16,-4 3 19-16,-2 0 2 15,-3 0 12-15,-1 3-13 0,-2 13 4 16,3 1-6-16,0 4-11 16,-3 2-6-16,0 0 6 0,0 3-4 15,0-4 0-15,0-1-3 16,0-2-1-16,0-8-25 15,0-5-65-15,-3-6-85 16</inkml:trace>
  <inkml:trace contextRef="#ctx0" brushRef="#br0" timeOffset="25793.83">4756 12071 450 0,'0'0'20'16,"0"0"-20"-16,0 0 21 0,0 0 35 15,0 0-12-15,0 0-31 16,0 0 6-16,124 245 6 0,-124-203-2 15,0-5-2-15,-21-5-10 0,-8-2-9 16,-3-12 6-16,-5-9-8 16,2-9-8-16,21 0-53 15,5-13-107-15</inkml:trace>
  <inkml:trace contextRef="#ctx0" brushRef="#br0" timeOffset="28412.5">9598 10703 112 0,'0'0'61'0,"0"0"53"16,0 0 5-16,0 0-33 15,0 0-12-15,0 0-62 16,0 0-4-16,3 11-4 16,-3-9-4-16,0-1-1 15,0-1 0-15,0 0 1 16,0 0 0-16,0 3 2 0,0-3-1 16,0 0 4-16,0 0-5 15,0 0 1-15,0 0-1 16,0 3-1-16,0 1-4 15,0 2-1-15,0 3 4 16,0 2 2-16,0 0 0 16,1 8 1-16,3 1-1 15,-2 6-2-15,1 0 2 16,3 4 2-16,-6 4-2 16,0-2 0-16,0 2 0 15,-15 2 1-15,-4 1 1 16,-5-2-2-16,-5 1-3 0,-1 6 3 15,6 0 0-15,1 4-1 16,2 3 1-16,-2 1 1 16,3-1 0-16,-6-3-1 15,-4-13 0-15,-1-9-19 16,-7-14-3-16,4-7-1 16,-3-3 6-16,1 0 16 15,11-10-1-15,3 0 2 16,12 3-29-1,8 5 3-15,2-2 12 16,0 4 14-16,0-1 6 0,0 1-5 16,8 0-1-16,9 0-36 15,-2 0-19-15,-10 0-77 16</inkml:trace>
  <inkml:trace contextRef="#ctx0" brushRef="#br0" timeOffset="36075.82">10774 10833 206 0,'0'0'93'0,"0"0"-41"15,0 0 15-15,0 0-2 16,0 0-11-16,0 0-22 15,0 0-14-15,13 3-4 16,-11-3 6-16,-2 0 11 16,4 0-7-16,-4 0-13 15,0 0 12-15,4 0 1 0,-4 0-1 16,3 0-7 0,0-3-15-16,0 3-1 0,2-1-3 15,2-2-6-15,5 0-7 16,-2 3 2-16,1-4 7 15,5 1-16-15,0 0 5 16,2 0 9-16,8 2 5 31,-5 1 1-31,-2 0-9 16,-1 0 1-16,-6 0 6 16,0 7 0-16,-5 3-5 0,-7 3-23 15,0 7 4-15,0-4-2 16,-16 3 29-16,-8 2 2 15,-11-2 2-15,-2 2 2 16,0-4 1-16,0 2 10 16,4-5-6-16,7-1-1 15,11-4 3-15,2-2-11 16,8-4 0-16,1 2-2 16,4-3 1-16,0 4-3 0,0-1 2 15,10 0-2-15,5-1 4 16,0 0 12-16,0 0-4 15,7-2 4-15,-1-2 1 16,5 0-8-16,3 0 5 16,-2 0-4-1,7 0-6-15,0 0-4 0,-3 0-8 0,-1 0-18 16,-1 0-28-16,-8 0 3 16,-20 0-65-16,-1 0-141 15</inkml:trace>
  <inkml:trace contextRef="#ctx0" brushRef="#br0" timeOffset="37976.86">11319 10826 170 0,'0'0'101'0,"0"0"-43"16,0 0 33-16,0 0 9 15,0 0-9-15,0 0-29 0,0 0-4 16,21 3-24-16,-21-9-10 16,0 6 25-16,0 0-21 15,0-1-4-15,1 1-8 16,-1 0-16-16,0 0-1 15,2 0-6-15,2 1-10 16,6 12-17-16,2 9-20 16,4 2 46-16,-1 3 7 15,1 3-19-15,-1-2-4 16,2-4 12-16,-1-1 11 0,-2-2-23 16,-1-9-19-16,-2 1-10 15,1-6-16-15,-5-7-44 16,-5 0-58-16,-2 0-58 15</inkml:trace>
  <inkml:trace contextRef="#ctx0" brushRef="#br0" timeOffset="38193">11529 10942 198 0,'0'0'137'16,"0"0"-105"-16,0 0-6 15,0 0 7-15,0 0-7 0,0 0-26 16,-47 16 9-16,21 1 0 16,-3-1 3-16,-5 3-1 15,-3-2 0 1,0 2-9-16,6-2-2 0,5-5-15 16,23-12-89-16,3 0-51 15</inkml:trace>
  <inkml:trace contextRef="#ctx0" brushRef="#br0" timeOffset="38574.8">12010 10740 111 0,'0'0'146'16,"0"0"-106"-16,0 0 50 15,0 0-18-15,0 0-17 16,0 0-17-16,-36 202-18 16,25-176-15-16,4-6-4 0,-1 0-1 15,0-1-10-15,3-6-53 32,0-13-89-32,3 0-194 15</inkml:trace>
  <inkml:trace contextRef="#ctx0" brushRef="#br0" timeOffset="38965.71">11935 11173 342 0,'0'0'108'0,"0"0"-66"16,0 0-1-16,0 0-23 15,0 0 3 1,0 0-10-16,0 0-8 0,-219 0 1 16,175 0 5-16,1 3-5 15,3 3-4-15,2 1 2 16,13-3-2-16,13 3-2 31,3 3-35-31,9-7-37 16,0-1-97-16,0-2-83 0</inkml:trace>
  <inkml:trace contextRef="#ctx0" brushRef="#br0" timeOffset="39498.32">11604 11404 314 0,'0'0'38'0,"0"0"40"0,0 0-34 16,0 0-7-16,0 0-11 15,0 0-7-15,25-10-19 16,-16 10-1-16,-1 0 1 16,11 0 2-16,-2 0-2 15,-3 6 4-15,-4 7-3 16,-4-2-2-16,-2 2-3 16,-4 4-2-16,0-2-15 15,-5 2 5-15,-13 0 16 16,-8 0 5-16,0-1-1 15,-6-2 0-15,8-5-2 0,5 4-2 16,10-7 0-16,3-2-2 16,6 3-10-1,0-4-6-15,18 4-8 0,14-1 26 16,5-2 20-16,7-1 9 16,-1-1-8-16,0 2-5 15,-3-3-12-15,-10-1 7 16,-4 0-10-16,-12 3 3 15,-4-3-4-15,-3 0-14 16,-7 0-61-16,0 0-146 0</inkml:trace>
  <inkml:trace contextRef="#ctx0" brushRef="#br0" timeOffset="42493.71">12582 10483 19 0,'0'0'93'0,"0"0"-74"16,0 0 19-16,0 0 21 15,0 0 0-15,0 0-10 16,0 0-3-16,-50 16 1 16,40-10-24-16,-1 4-6 15,-5 7-3-15,3 6-3 0,-2 9-3 16,0 8-7-1,2 4 0-15,-5 9 4 0,-1 5-2 16,4 2 8 0,-5 3 5-16,2 0 4 0,4-1-7 15,4 2-9-15,5-8 6 16,5-3-4-16,0-11-5 16,18-5-1-16,5-8 0 15,3-7-2-15,1-4-13 16,1-4-7-16,1-8-11 15,-6-2-39-15,-19-4-117 16</inkml:trace>
  <inkml:trace contextRef="#ctx0" brushRef="#br0" timeOffset="43294.11">12551 10809 136 0,'0'0'56'15,"0"0"-53"-15,0 0-3 16,0 0 14-16,0 0 27 0,0 0 25 16,-4 76-42-16,4-66 4 15,0-4-14-15,4-2 2 16,6-1 22-16,2-2-13 16,5 2 7-16,2-1 5 15,0-2-22-15,3 4 0 16,-5-3-10-16,0-1-4 15,-2 0 6-15,-4 0-6 16,2 0 4-16,-2 0 3 16,0 0 0-16,-4-1 1 15,1-8-2-15,-2 1 6 16,-1 2-3-16,1 2-9 16,-6 1 2-16,0 0-2 0,0 3-1 31,0 0-2-31,0 0-2 0,0 0-3 0,0 0-10 15,0 5 5-15,-6 6-4 16,-4 7 11-16,1 2 4 16,0 8 1-16,-4 2 3 0,3 8 5 15,-2 2 4-15,3 2 6 16,-4-3-9-16,5-2-1 31,-2-11-3-31,4-10-3 16,0-8 2-16,0-6-3 0,6-2-1 0,-7 0-1 15,-5 0 1-15,-2-10 0 16,-5-6-1-16,-3-3-54 16,9 1-25-16,7 9-77 15,6-1-194-15</inkml:trace>
  <inkml:trace contextRef="#ctx0" brushRef="#br0" timeOffset="44815.35">12809 10807 351 0,'0'0'107'16,"0"0"-37"-16,0 0-5 16,0 0-4-16,0 0-34 15,0 0-1-15,0 0-6 16,0 0-13-16,0 2-4 15,0-2 4-15,0 0 1 0,0 0 0 16,0 3-2 0,0-2-6-16,0-1 0 0,0 3-1 15,0-3-3 1,0 3-4-16,0 1 1 0,0 2-2 16,0 4 1-16,0 0 7 15,0-4 0-15,-4 4 1 31,0 0 1-31,-2 0-1 0,-1 0-1 16,2 0-1-16,-4-3 1 0,0 0-10 0,1-4 3 16,2 2 2-1,1-3-4-15,-1-2-3 0,3 3 7 16,-4-3 6-16,4 0-1 16,3 0 1-16,-4 3 0 15,2-3-3-15,1 0 0 16,-1 2-8-16,2-2-1 15,-1 0 6-15,1 0 0 16,0 0 3-16,-2 0 2 31,-1 0-5-31,-3 2-3 16,-1-2-23-16,1 0-18 0,-1 0-65 16,5 0-85-16</inkml:trace>
  <inkml:trace contextRef="#ctx0" brushRef="#br0" timeOffset="47341.91">13012 11064 206 0,'0'0'63'15,"0"0"-9"1,0 0 49-16,0 0-22 0,0 0-32 0,0 0-18 16,0 0 3-16,0 7-2 15,0-7-4-15,0 0-9 16,0 0-8-16,0 0-10 16,0 0-1-16,0 0-3 15,2 0-2-15,-1 0-6 16,1 0-6-16,5 0-4 15,9 0-2-15,3 0 14 16,9 2 2-16,-7 2 7 16,1-4 1-16,-4 3 5 0,-6 0-6 15,1-3-4 1,-4 1-8-16,-5 2-23 0,2-3-15 16,-2 0-37-16,-4 0-39 15,0 0-30-15</inkml:trace>
  <inkml:trace contextRef="#ctx0" brushRef="#br0" timeOffset="47843.6">13501 10799 101 0,'0'0'257'16,"0"0"-244"-16,0 0-13 0,0 0 0 31,0 0 11-31,0 0 34 0,0 0-4 0,-128 120-2 31,104-88-11-31,2 2 1 0,7 2 2 0,6-3-22 32,6 0-1-32,3-6-8 15,0 2 3-15,6-7-2 16,10-1 1-16,5-4-1 0,-2-2-2 0,6-5-1 0,-4-6-17 16,1-1-58-1,-16-3 1-15,-3 0-124 0</inkml:trace>
  <inkml:trace contextRef="#ctx0" brushRef="#br0" timeOffset="48594.88">13575 10977 223 0,'0'0'132'0,"0"0"-125"0,0 0 0 15,0 0 18 1,0 0 21-16,0 0-22 0,52 10-13 16,-48 4-7-16,-2 2 32 15,-2-3-19-15,0 4-15 16,0 0-1-16,0-1 3 31,-6-6 1-31,-2-3-4 16,-2-1 4-16,7-5-1 0,-1-1-4 0,3 0 1 15,0 0 5-15,1-11-6 16,0-7-5-16,0-7-35 16,9 1-5-16,7-5 0 0,9 7-54 15,-1 1 59-15,7 4 7 16,-5 5 31-16,1 6 2 15,-2 1 7-15,-10 5 21 16,-3 0 22-16,-3 0-27 16,-2 8-4-16,-4 9-8 15,-3-2-11-15,0 6 35 16,0-1-20-16,0-1-13 16,0 3 0-16,-3-4 8 15,-10-5-1-15,5-3-1 16,2-3-1-16,2-4 0 0,4-3 2 15,0 0-7 1,0 0 8-16,0 0 8 0,0-10 13 16,0-7-31-1,11 0-11-15,6-1-1 0,6-2 0 16,6 3-37-16,-2 4-17 16,4 2-1-16,-2 5 56 15,-3 6 11-15,0 0 10 16,-7 0-4-16,-3 4-3 31,-4 11 26-31,-6 2-6 16,-6-1-3-16,0 1 7 0,0 3-10 0,0-4-14 15,-12 1 0-15,-7-4 1 16,1-2-1-16,3-1-3 16,-1-5-35-16,12-5-76 0,2 0-53 31</inkml:trace>
  <inkml:trace contextRef="#ctx0" brushRef="#br0" timeOffset="48967.35">14232 10962 191 0,'0'0'107'0,"0"0"-106"16,0 0 1-16,0 0 27 15,0 0 14-15,0 0-6 16,99 25-5-16,-92-15-5 15,-4 3-5-15,-3 3 6 16,0-2-12-16,0 4-14 16,-10 1-1-16,-9-2 2 15,-6-1 4-15,4 0 1 16,-7-3-4-16,7-6-3 16,3-1-1-16,7-6-49 15,2 0-58-15,9 0-84 16</inkml:trace>
  <inkml:trace contextRef="#ctx0" brushRef="#br0" timeOffset="49279.5">14423 10971 90 0,'0'0'57'16,"0"0"-52"-16,0 0 46 0,0 0 21 0,0 0-12 15,0 0-14-15,0 0 8 0,-90 83-11 16,78-64-4 0,3-5-23-16,5-4 0 0,4 0-14 15,0-4-2-15,0-2 4 16,19-2-4-16,5 2 0 15,7-1 1-15,-1 0-1 16,0-3-20-16,-21 0-75 16,-3 0-136-16</inkml:trace>
  <inkml:trace contextRef="#ctx0" brushRef="#br0" timeOffset="50637.99">14543 11026 260 0,'0'0'73'15,"0"0"-50"-15,0 0 14 16,0 0 8-16,0 0-18 15,0 0-1-15,0 0 11 0,0 4-7 16,0-4 7-16,16 0-5 16,3 0-17-16,7 0-4 15,4 3-11-15,3 0 0 16,-6 1 2-16,4-1-3 16,-2 1 2-16,-5-1-2 15,1 1-7-15,-4 0-12 16,1-4-6-16,-3 0-15 15,3 0-19 1,-22 0-53-16,0 0-102 16</inkml:trace>
  <inkml:trace contextRef="#ctx0" brushRef="#br0" timeOffset="51028.52">14649 10949 238 0,'0'0'29'0,"0"0"26"15,0 0-10-15,0 0-33 16,0 0 24-16,0 0 23 16,-19 77-25-16,16-58-10 15,-3-1-9-15,-1-1-7 16,0-3-3-16,1 2-3 15,2 0-2-15,4 1-39 16,0-7-57-16,0-7-84 16,0-3-67-16</inkml:trace>
  <inkml:trace contextRef="#ctx0" brushRef="#br0" timeOffset="52465.11">14664 10932 178 0,'0'0'11'31,"0"0"21"-31,0 0 4 16,0 0 5-16,0 0-26 0,0 0 5 0,0 0 25 15,0 3 16-15,0-3 1 16,0 0-3-16,0 0 0 16,0 0-29-16,0 0-14 15,0 0-13-15,0 2-3 16,0 3-7-16,0 2 1 16,0 2 4-16,0 1 2 15,-6 0 1-15,2 6-1 16,-2-2-1-16,0 5 1 15,-2 1 1-15,-2 4-1 16,5-2 0-16,-4-1 0 0,1-2 0 16,5 1 0-16,-3-4 0 15,1-7 0-15,4-5-11 16,-4 0-17-16,5-1-10 16,0-3-16-16,0 0-28 15,0 0-37-15,0 0-17 16</inkml:trace>
  <inkml:trace contextRef="#ctx0" brushRef="#br0" timeOffset="53232.68">14561 11047 109 0,'0'0'20'0,"0"0"14"16,0 0 30-16,0 0-2 16,0 0-35-16,0 0-13 15,0 3 4-15,0-3 18 16,1 0 7-16,-1 0 7 15,0 0 3-15,0 0-6 16,0 0-18-16,0 0-18 0,0 0-11 16,0 0 0-1,0 0 0-15,0 0-1 0,0 0 1 16,0 0-2-16,0 0-1 16,0 0-1-16,0 0-1 15,0 0 0-15,-9 0-13 16,0 0-18-16,0 0 8 15,-1 0-15-15,3 0-1 16,5 0 17-16,1 0 23 16,1 0 4-16,0 0 17 15,0 0 33-15,0 0-2 16,0 0-16-16,0 0-10 16,5 0-13-16,7 0-9 15,-4 0 2-15,5 0 4 16,-2 0-4-16,0 0 4 0,-6 0 8 15,3 0-3-15,1 0 2 16,1 0-8-16,4 4-5 31,-1 0-1-31,-1 1 1 16,-1-1 0-16,-1-4-3 0,3 4-10 0,-1 0-1 16,7-4-7-16,-9 2-18 15,1 1-16-15,-11-3-39 16,0 0-79-16</inkml:trace>
  <inkml:trace contextRef="#ctx0" brushRef="#br0" timeOffset="54456.53">15201 11004 71 0,'0'0'0'16,"0"0"-15"0,0 0 15-16,0 0 40 0,0 0 21 0,0 0-6 15,0 0-3-15,-1 0 37 0,1 0 3 16,0 0-23-16,0 0-12 15,0 0-18-15,0 0-14 16,-4 0-7-16,-2 0-6 16,-6 0-12-16,-6 0-6 15,-5 0 3-15,2 0 2 16,-2 1 0-16,0 8 0 31,6 0-1-31,-1-2 2 16,6 3-2-16,6-3 1 0,3 0 0 15,3-1-2-15,0 5 0 16,0-2 0-16,13 4-3 16,4 1 4-16,6-2 1 15,-4 1 0-15,-1-2-18 16,-5-5-29-16,-2-2 20 16,-3 2-33-16,0-6-70 15,-8 0-26-15,0 0-27 0</inkml:trace>
  <inkml:trace contextRef="#ctx0" brushRef="#br0" timeOffset="56511.28">15373 10733 147 0,'0'0'87'0,"0"0"-57"16,0 0 23-16,0 0 33 15,0 0-13-15,0 0-22 16,0 0-13-16,18 4-4 16,-15-4-9-16,-3 0-7 15,2 0 0-15,-2 0-10 16,0 0-8-16,0 3-8 15,7 7 0-15,6-1-5 16,0 6 1-16,1 3 6 0,2 2 1 16,0 4 5-16,3 2 1 15,2 7-1-15,-3 1 6 16,-8-1-5-16,-4 2 0 16,-6-5 0-16,0-3 0 15,-3-4-1-15,-23 3 1 16,-5-6-1-16,1 0 5 0,-3-1-4 15,3-5-1-15,7 0-18 16,17-14-70-16,6 0-120 16</inkml:trace>
  <inkml:trace contextRef="#ctx0" brushRef="#br0" timeOffset="62644.74">15636 10513 156 0,'3'0'48'15,"-3"0"6"-15,1 0-23 16,-1 0-2-16,3 0-4 16,-3 0-4-16,2 0-21 15,-2 0 0-15,0 0 1 16,0 0 12-16,1 0 22 0,-1 0 3 15,0 0-10-15,0 0-13 16,0 0-5-16,0 0-3 16,0 0-7-16,0 0-4 15,0 2-2-15,3 1-1 16,0 5 5-16,2 1 2 16,-2 1 0-16,5 7 0 15,3 2-3-15,1 4 3 16,4 4 0-16,2 9 0 15,3 1 1-15,2 5 5 0,4 8-1 16,1 7 5 0,4 2 30-16,-11 0-20 0,-9 0-15 15,-12-9-3-15,0-1 1 16,-26-5-1-16,-12-4 3 16,-9-4-3-16,-6-3 4 15,-6-4 0-15,0-1-4 16,8-9-2-16,10-2-7 15,12-5-31-15,16-2-23 16,7 3-45-16,6-6-26 16,0-7 3-16,8 0-2 15</inkml:trace>
  <inkml:trace contextRef="#ctx0" brushRef="#br0" timeOffset="67832.35">16147 10958 157 0,'1'0'47'0,"-1"0"-4"16,0 0 23-16,0 0-1 15,0 0-30-15,0 0-23 16,0 0-6-16,0 0-1 16,0 0-3-16,0 0 3 15,1 0 1-15,-1 0-4 16,0 0 2-1,0 0 8-15,0 0 2 0,0 0-2 16,0 0-9-16,0 0 2 16,0 0 12-16,0 0-1 15,0 0-5-15,0 0-2 0,0 0-3 16,0 0-2 0,0 0-4-16,0 0-2 0,0 0-2 15,0 0-6-15,0 6-4 16,3 5 11-16,4 5 3 15,3 1 0-15,4 0 5 16,6 1 7-16,-3-1 6 16,5 0-11-16,1 0-7 15,2-4 2-15,-5-1-2 16,2-2-15-16,-1 1-42 16,-2-5-46-16,-16-6-57 15,-3 0 18-15</inkml:trace>
  <inkml:trace contextRef="#ctx0" brushRef="#br0" timeOffset="68225.63">16366 10997 59 0,'0'0'223'0,"0"0"-214"16,0 0 15-16,0 0 48 15,0 0-7 1,0 0-58-16,-17 13 8 16,6-2 25-16,-8-2 5 0,-3 4-8 15,-2-2-14-15,0 6 1 16,-4-1-9-16,4 4-14 0,1-1-1 16,0 1 0-1,2 3-13-15,-1-3-60 0,17-18-95 16</inkml:trace>
  <inkml:trace contextRef="#ctx0" brushRef="#br0" timeOffset="70586.78">16986 10505 235 0,'0'0'78'0,"0"0"12"0,0 0-5 16,0 0-1-16,0 0-33 15,0 0-19-15,0 0-13 16,-5-6-1-16,5 6 1 16,0 0 13-16,0 0 10 15,-2 0-14-15,2 0-22 16,0 0-6-16,-3 0-5 0,-1 0-11 16,-4 14 8-1,-2 8 8-15,-2 4-1 0,3 2-3 16,-2 1 4-1,3 4 0 1,-1-1 0-16,2-1-1 0,1-3-2 0,0-3-12 16,4-6-17-16,0-2 11 15,1-7-15-15,0-1 0 0,-1-5 8 16,2-4 8 0,0 0 11-1,0 0 9-15,0 0 7 0,0 0 2 16,-4 0 5-16,-3 0-7 15,1 0-7-15,-7-3-7 16,-2-4 7-16,1 3-5 16,-5-1 0-16,2 1 2 15,4 4-3 1,2 0 2-16,-2 0-2 16,2 6-1-16,-1 8 6 0,4-1-1 0,-1 2-2 15,6-1 2-15,0 2-4 16,3-5 5-16,0-2 0 15,0-1-2-15,0-3-3 16,10 0 6-16,4-2 21 16,6-3-9-16,1 0 2 15,2 0-6-15,-1 0-6 16,-1 0-2-16,0 0-9 16,-3 0-41-16,-14 0-72 0,-1 0-117 15</inkml:trace>
  <inkml:trace contextRef="#ctx0" brushRef="#br0" timeOffset="71313.66">17468 10433 2 0,'0'0'281'16,"0"0"-228"-16,0 0 11 15,0 0-2-15,0 0-19 16,0 0-7-16,0 0-13 0,-25-18-10 16,6 18-6-16,-1 0 11 15,-4 2-4-15,0 16-4 16,-2 9-5-16,3 10-3 16,-8 9 11-16,5 10-4 15,5 4-4-15,1 5 2 16,10-5-1-16,3 0-3 15,7-7-1-15,0-3 0 16,0-8 2-16,6-8-4 16,5-9 0-16,3-2-8 15,-1-9-6 1,3-1-17-16,2 1-31 16,3-5-27-16,-2-3-5 15,-12-6-40-15</inkml:trace>
  <inkml:trace contextRef="#ctx0" brushRef="#br0" timeOffset="72148.9">17508 10742 132 0,'0'0'26'0,"0"0"-22"0,0 0 9 16,0 0 33-16,0 0-26 15,0 0 41-15,62 77-35 16,-62-60-22-16,0-3 1 16,-6-2 1-16,-6 1 26 15,-1 0-4-15,5-6-16 16,1-1-5-16,-2-2-3 16,5-1-2-16,3-3-1 15,1 0 7-15,0 0 5 16,0 0 13-16,0-3 12 0,0-10-31 15,6-4-7-15,8 0 0 16,-2-2-3 0,2-1-13-16,4-3 1 0,-1 6-35 15,3 5 12-15,-3 4 35 16,4 6 3-16,-1 2 0 16,-3 0 6-1,6 0-2-15,-2 5-4 16,-1 7 19-16,0-3 1 0,-3 7 4 15,-7-2-9 1,-5-1-8-16,-5 1-3 0,0-1-2 16,0-1 2-16,0 1-4 15,-8-3 4-15,4-3-1 16,-7-3 4-16,8-2-2 16,1-2 0-16,1 0 8 15,1 0 8-15,0 0 20 0,0-9-41 16,0-8-14-16,17 1-7 15,-2-1 6-15,10-2-19 16,-1 5-18-16,-1 1 11 16,0 3 11-16,-2 6 22 15,-3 1-2-15,-4 3 8 16,-1 0-4-16,-3 4 5 16,-3 9 1-16,0 4 3 0,-7 3 12 15,0 0 3-15,0-1-10 16,0 1-5-1,-11-3 0-15,-4-1 3 0,-2-2-5 16,6-2-1-16,7-12-63 16,0 0-116-16</inkml:trace>
  <inkml:trace contextRef="#ctx0" brushRef="#br0" timeOffset="72491.47">18108 10836 46 0,'0'0'92'0,"0"0"-68"0,0 0 30 16,0 0 38-1,0 0-27-15,0 0-12 16,0 0-25-16,142 54-8 16,-132-43-5-16,-5 0-8 0,-5-1-1 15,0 0 15-15,0 3-16 16,-5-4-1-16,-11 4 1 16,-6-2 7-1,2-4-2-15,-2-1 0 0,3-2-10 16,6-2-4-16,5-2-56 15,-1 0-39-15,9 0-50 0</inkml:trace>
  <inkml:trace contextRef="#ctx0" brushRef="#br0" timeOffset="72794.39">18435 10826 154 0,'0'0'20'0,"0"0"30"15,0 0 19-15,0 0-2 16,0 0-21-16,0 0-13 16,-138 75-30-16,129-62-3 15,4 2 0-15,3-2-2 0,2-6 2 16,0 2 0-1,5-5 3-15,12 2 49 0,8-3-27 16,3 1-12-16,5-4-10 16,2 0-3-16,3 0-30 15,-25 0-62-15,2 0-166 16</inkml:trace>
  <inkml:trace contextRef="#ctx0" brushRef="#br0" timeOffset="73086.61">18566 10881 165 0,'0'0'212'16,"0"0"-208"-16,0 0-1 0,0 0 27 15,0 0 14-15,0 0-5 16,109 9-2-16,-92-7-22 16,6 1-14-16,-5-1 3 15,-3 2-4-15,2-4 3 0,-5 0-3 16,0 4-12-16,-3-4-18 16,-6 0-30-16,-3 0-66 15,0 0-80-15</inkml:trace>
  <inkml:trace contextRef="#ctx0" brushRef="#br0" timeOffset="73407.67">18683 10819 225 0,'0'0'51'0,"0"0"-19"16,0 0 38-16,0 0-9 15,0 0-43-15,0 0-12 16,-16 34 27-16,6-19 1 16,-1 2-17-16,-1 3 0 15,0-3-7-15,2 3-7 16,-2 0 3-16,5-1-6 15,0-3 0-15,4 1-5 16,2-4-40-16,1 0-47 16,0-13-95-16,0 0-67 0</inkml:trace>
  <inkml:trace contextRef="#ctx0" brushRef="#br0" timeOffset="73909.52">19199 10822 249 0,'0'0'8'0,"0"0"22"15,0 0 22-15,0 0 5 0,0 0-35 16,0 0-11-16,0 0 17 16,-76-13-9-16,53 13 14 15,0 10-4-15,1 4-3 16,6 3-15-16,1 1-9 16,6-1-1-16,1 3 2 15,8-6-3-15,0-1-4 16,3-3 4-16,18-1 2 15,6-2 20-15,4 2-9 16,3-5-13-16,3-4-9 16,-4 0-55-16,-24 0-88 15,-4-3-185-15</inkml:trace>
  <inkml:trace contextRef="#ctx0" brushRef="#br0" timeOffset="74226.78">19392 10532 376 0,'0'0'2'16,"0"0"-3"-16,0 0 2 15,0 0 30-15,0 0-5 16,0 0-12-16,116 122 57 16,-104-69-64-16,-1 4 5 0,-2 2-3 15,-1 0 7-15,-8 1-3 16,0-5-5 0,-19-7-7-16,-16-9 1 0,-11-6 0 15,-13-1-2-15,-10-8-34 16,37-24-107-16,0 0-184 15</inkml:trace>
  <inkml:trace contextRef="#ctx0" brushRef="#br0" timeOffset="77658.81">17134 11243 176 0,'0'0'70'0,"0"0"8"15,0 0 24-15,0 0-19 16,2 0-34-16,-2 0-20 15,2 0-17-15,-2 0 2 16,0 0 7-16,0 0 3 0,0 0-1 16,0 0-5-16,0 0-5 15,0 0-6-15,0 0 7 16,0 0-5-16,0 0-4 16,0 0-4-16,0 0 0 15,0 0 0-15,-2 0-2 16,-3 0-2-16,-6 0-3 15,-12 0-5-15,-9-4-14 16,-5 0 8-16,-4 4-7 16,5-3-8-16,-4 3 11 0,-1 0-5 15,1-2 23-15,0 0-2 16,-1 0-3-16,7 2 6 16,10-4-1-16,6 4 3 15,10 0 0-15,8-3 0 16,0 3 0-16,0 0 0 15,8 0-6-15,7 0-27 16,3 0 16-16,0 3-63 16,-10 1-110-1,-2-4-47-15</inkml:trace>
  <inkml:trace contextRef="#ctx0" brushRef="#br0" timeOffset="78321.68">16915 11365 94 0,'0'0'27'0,"0"0"24"15,0 0 18-15,0 0-6 16,0 0-25 0,0 0-26-16,-48 220 1 15,42-193-5-15,-1-7-5 0,1-6-2 0,4-6 1 16,-2-7 1-16,4-1 3 16,0 0 21-16,0-4 28 15,0-15-55-15,-2-4-21 16,-5-1 3-16,-2 1-10 15,-10 7-6-15,-3 0-5 16,-4 5-22-16,-2 2 42 16,-1 9 12-16,5 0 7 15,3 0 5-15,3 0 3 16,4 13-3 0,5 4 4-16,2 1-4 15,4 3-2-15,0-1 4 0,3 0-6 16,0 0 1-16,0-5-1 15,0-5-1-15,0-6 0 0,10-4 0 16,8 0 62-16,10 0-10 16,7 0-30-16,5-10-10 15,-5-2-11-15,-2 1-1 16,-5-2-4-16,-7 0-32 16,0 3-60-16,-21 10-20 15</inkml:trace>
  <inkml:trace contextRef="#ctx0" brushRef="#br0" timeOffset="80041.42">17141 11523 33 0,'0'0'150'0,"0"0"-150"0,0 0 0 15,0 0 15-15,0 0 23 16,0 0 17-16,0 0-7 31,-11 62 4-31,8-48-17 16,-3-4-11-16,0 3 4 0,3 0-5 0,0-2-10 16,-1-2-6-16,1 1-5 15,-2-4 2-15,2-2-3 16,2-1-1-16,1-3-1 15,-2 0 1-15,2 0 9 16,0 0-1-16,0-13-8 16,3-6-19-16,11 2 18 15,5-4-18-15,-2 2-30 16,2 2 32-16,-1 7-7 16,-1 3 24-16,-1 2 1 15,-7 1-1-15,0 4 4 0,-3 0-1 16,0 0-3-16,-1 0 2 15,-1 4 10-15,1 5 23 16,-2 4-26-16,-3-3-8 31,0 3-1-31,0-1 3 0,0-1 1 16,0-2 1-16,0 0-3 16,0 1 3-16,-3-2 0 15,-2-7-2-15,4 2-3 16,-1-3 0-16,2 0 1 15,0 0 3-15,0-3-2 16,17-10-2-16,-2-10-12 16,7-1 11-16,0 1 0 15,2 1 0-15,-2 5-1 16,-1 7 1-16,-10 6 1 16,-1 1 0-16,0 3 1 15,3 0 1-15,-4 10 1 0,-1 7 18 16,-1 2-11-16,-4 1-8 15,-3-1-2-15,0 2 0 16,0-4 2-16,0-2-2 16,0-1-29-16,0-4-48 15,0-10-85-15,-3 0-107 16</inkml:trace>
  <inkml:trace contextRef="#ctx0" brushRef="#br0" timeOffset="80329.48">17752 11523 70 0,'0'0'334'16,"0"0"-332"-16,0 0 2 15,0 0 11-15,0 0 62 16,0 0-65-16,0 0-2 16,58 126-5-16,-61-97-2 15,-14 4 4 1,-5-4-2-16,-3-2-2 16,-6-3-3-16,-1-5-72 15,21-19-124-15</inkml:trace>
  <inkml:trace contextRef="#ctx0" brushRef="#br0" timeOffset="80893.85">17301 11354 89 0,'0'0'98'15,"0"0"-96"-15,0 0-2 0,0 0 19 16,0 0 18-16,0 0 4 16,-87 21 21-16,62 1-7 15,4 8 3-15,-3 7-35 16,1 2 5-16,2 1-4 31,6 2-6-31,3 2-10 16,4-2 2-16,8 1-4 15,0-7-2-15,0-5-3 0,0-5-1 16,0-7-18-16,17-5-42 16,-12-14-102-16</inkml:trace>
  <inkml:trace contextRef="#ctx0" brushRef="#br0" timeOffset="83492.34">9849 11017 397 0,'0'0'45'0,"0"0"-24"16,0 0-10-16,0 0 30 15,0 0 12-15,0 0-17 16,0 0-14-16,9 0 0 16,-9 0 13-16,1-3-1 15,4 3-11-15,0-4-10 0,0 2-8 16,1 1-5-16,4 1-2 15,1 0-4-15,6 0-8 16,3 0-13-16,6 0-6 16,-2 0 13-16,4 0 6 15,1 0-2-15,2 0 16 16,5 0-1-16,-5 0-19 16,-6 0 12-16,-6 0-16 15,-10 0 9-15,-9 0-74 16,0 0-64-1,0 0-34-15</inkml:trace>
  <inkml:trace contextRef="#ctx0" brushRef="#br0" timeOffset="83918.9">9782 11107 22 0,'0'0'314'0,"0"0"-298"15,0 0 44 1,0 0-7-16,0 0 1 15,0 0-30-15,-8 3-24 0,8-3 1 16,0 0-1-16,0 0 1 16,0 0 10-16,0 0 7 15,0 0-1-15,8 0-2 16,10 4 0-16,7-1-11 16,2-1-3-16,8 2-1 15,5-1-1-15,3 0-1 16,6 1-5-16,-5-4-13 15,-7 3 2-15,-12-3 12 16,-7 3-16-16,-8-2-23 16,-7 2-46-16,-3-3-21 15,0 0-92-15</inkml:trace>
  <inkml:trace contextRef="#ctx0" brushRef="#br0" timeOffset="84541.15">10083 10899 191 0,'0'0'3'15,"0"0"4"-15,0 0-7 16,0 0 35-16,0 0 32 16,0 0-23-16,20-2-14 15,-20 2-10-15,3 0-3 16,-3 0 0-16,0 0 6 0,0 0 3 15,6 4-10 1,2 9-15-16,4 0 0 0,2 2 4 16,2 5-1-16,6 2-3 15,-2 1 8-15,6 0 9 16,-2 0 1-16,-1-3-9 16,-6-6 9-16,0 2-14 15,-8-5-2-15,0-3-3 16,-3-1 1-16,-2-3 0 15,-2-4-1-15,-2 3-1 16,0-3-4-16,0 0 1 16,0 4-2-16,0-1 1 15,0 6 5-15,-8-1 0 16,-14 3 3-16,-9-2 6 16,-10 0 5-16,-11-3-5 0,0 4-1 15,-7 0-4-15,5 5-3 16,2-2-2-16,9-1 0 15,8-2-15-15,12 3-24 16,6-2-31-16,14-2-65 16,3-6 22-16,0-3 11 31</inkml:trace>
  <inkml:trace contextRef="#ctx0" brushRef="#br0" timeOffset="95750.13">10168 12262 135 0,'0'0'110'16,"0"0"-35"-16,0 0 51 16,0 0-11-16,0 0-31 15,0 0-25-15,0 0-26 16,0 3-8-16,0-3-6 16,0 0-5-16,0 0-2 15,0 0-3-15,0 0 1 0,0 0-7 16,0 0 4-16,0-3-4 15,0 3 3-15,0-3-6 16,-6 1 0-16,-7-2-1 16,-9-3-3-16,-5 4 0 15,-5 0 2-15,-5 3-1 16,-3-3-8-16,-2 3-10 16,1 0 11-16,5 0 0 0,7 0-6 15,11 0-6-15,7 0-7 16,9 0-27-1,2 0-16-15,0 0-49 16,2 0-161-16,13 0 101 16</inkml:trace>
  <inkml:trace contextRef="#ctx0" brushRef="#br0" timeOffset="96062.57">10143 12314 27 0,'0'0'45'16,"0"0"6"-16,0 0 15 15,0 0 28-15,0 0-2 16,0 0-70-16,0 0 29 0,-37 15 20 15,4-15-28-15,-3 0-16 16,0 0-14-16,-1 0-9 16,3 0-1-16,3 0-3 15,9 0-4-15,6 0-26 16,7 0-40-16,9 0-62 16,0 0-90-16</inkml:trace>
  <inkml:trace contextRef="#ctx0" brushRef="#br0" timeOffset="98744.85">10786 11975 267 0,'0'0'20'0,"0"0"3"16,0 0 17-16,0 0 13 0,0 0-42 16,0 0-10-16,0 0 11 15,-61 14 14-15,43-2 11 16,-3 5-4-16,-1 6 2 15,-4 4-8-15,-3 6-21 16,3 7 16-16,3 2-15 16,6 8-2-16,4-1-4 15,10-5 2-15,3 1-3 16,0-8-8-16,18-4 8 16,8 1 0-16,-1-5 0 15,3-6-2-15,-6-4-3 16,1-5-34-16,-4-5-37 15,-13-9-64-15,-1 0-52 0</inkml:trace>
  <inkml:trace contextRef="#ctx0" brushRef="#br0" timeOffset="99344.28">10830 12176 257 0,'0'0'0'0,"0"0"-24"16,0 0 24-16,0 0 16 15,0 0 11-15,0 0 0 16,0 61-1-16,0-48-2 16,0-1-18-16,0 2 1 15,10-5 18-15,5-2-20 16,2-3 0-16,6-4 5 16,2 0-5-16,6 0 2 0,-3-7-6 15,-1-10 1 1,-1-2 2-16,-6-1 3 0,-3 0 0 15,-6 1-3-15,-2 1-1 16,-4 8 1-16,-3 5 6 16,-2 5 10-16,0 0-20 15,0 0-26-15,0 8-16 16,0 13 42-16,-1 12 28 16,-7 3 1-16,1 6-8 15,1 1 4-15,-5 1-14 16,-2 3 0-16,1 2-4 15,2 0 3-15,-2-9-4 16,0-8-5-16,1-15 5 16,3-13-5-16,-7-4 0 15,-4 0 0-15,-2-13-1 16,-4-10-33-16,10 2 5 16,-2 2 9-16,11-1 5 15,1 8-13-15,5 1-11 0,0 1-42 16,2 7-74-16</inkml:trace>
  <inkml:trace contextRef="#ctx0" brushRef="#br0" timeOffset="99738.47">11236 12362 97 0,'0'0'240'15,"0"0"-203"-15,0 0 6 16,0 0-6-16,0 0-14 0,0 0-18 16,15 0-4-16,-12 0 1 15,-2 0 5-15,3 0 22 16,4 0 19-16,7 0-33 16,1 0-12-16,5 0-2 15,1 0-1-15,3 0-1 16,-3 0-15-16,-1 0-46 15,0 0-34-15,-20 0-96 16</inkml:trace>
  <inkml:trace contextRef="#ctx0" brushRef="#br0" timeOffset="100792.36">11795 12154 148 0,'0'0'67'0,"0"0"13"16,0 0 19-16,0 0-16 15,0 0-18-15,0 0-8 16,0 0-14-16,4-4-4 15,-4 4-4-15,-1 0-7 0,1 0-19 32,-2 0-9-32,-5 0-9 15,-1 0-5-15,-5 11 10 0,-9 9-4 16,1 2 7 0,-5 8-1-16,2 6 1 0,2 4 1 15,7 0-3-15,6 3-3 16,9 0 0-16,0-1-2 15,3 2-29-15,11-2 11 16,8-8 2-16,4-5-5 16,5-6 22-16,-4-10-57 15,-13-13-63-15,-6 0-63 16</inkml:trace>
  <inkml:trace contextRef="#ctx0" brushRef="#br0" timeOffset="101155.2">11938 12316 271 0,'0'0'9'15,"0"0"-9"-15,0 0-3 0,0 0 3 0,0 0 10 16,0 0 6-16,71 20 7 16,-66-5 11-16,-4 2 8 15,-1 0-7-15,0-1 2 16,0 4-30-16,-5-4-3 16,-6-3 1-16,0-3 2 15,2-6-7 1,1-1-6-16,6-3-11 15,2 0 11-15,0-10-3 16,0-12-58-16,0-1-33 16,5-4-3-16,17 0 66 15,10 1-100-15</inkml:trace>
  <inkml:trace contextRef="#ctx0" brushRef="#br0" timeOffset="101514.24">12201 12266 37 0,'0'0'23'15,"0"0"15"-15,0 0 4 16,0 0 6-16,0 0-20 15,0 0 38-15,44 96-23 0,-44-80-6 16,0-2-23-16,-7-5-13 16,3-2 6-16,2-3-2 31,2-4 2-31,0 0 1 16,0 0 13-16,0 0 19 15,0-4-12-15,0-12-28 16,0 2-5-16,16-2-4 15,-2 0 1-15,4 2 7 16,8-2-4-16,0 5 3 0,1 1 1 16,4 4 1-16,-9 3 9 15,-1 3-4-15,-3 0-5 16,-2 6 1-16,-6 9 9 16,-5 0 14-16,-5 2-17 15,0 2 21-15,0-2-22 16,-8 3-1-16,-6-3 1 15,5-2-5-15,-3 2-1 16,0-4-16-16,0-1-35 16,9-10-80-16,3-2-146 0</inkml:trace>
  <inkml:trace contextRef="#ctx0" brushRef="#br0" timeOffset="102173.06">12161 12295 240 0,'0'0'96'0,"0"0"-13"16,0 0-14-16,0 0-27 16,0 0-17-1,0 0-22-15,-6-19-1 16,2 15-1-16,-8 1 0 0,3 3 6 16,-3 0-5-16,-8 0-2 15,-1 0 2 1,-4 0-1-16,5 0-1 15,-11 0-1-15,9 13 0 0,3 1-3 16,7 2-4-16,2 7 0 16,2-3-28-1,4 3 12-15,3 4-38 0,1-18-60 16,0-1-71-16</inkml:trace>
  <inkml:trace contextRef="#ctx0" brushRef="#br0" timeOffset="102955.9">12584 12339 8 0,'0'0'195'0,"0"0"-172"15,0 0 5-15,0 0 18 16,0 0-21-16,0 0 24 16,0 0-6-16,66-13-11 15,-60 13-11-15,0-1 7 16,2-2 9-16,6 3 1 16,1 0-37-16,3 0-1 15,5 0-2-15,-3 0 2 16,3 14 0-16,-7 1 0 15,-1 2-8-15,-9 0 2 16,-6-1-2-16,0-3-20 0,0 0 13 16,-16 1 15-16,-2-5 1 15,-10-2 6-15,0-4-3 16,-3-3-4-16,3 0-45 16,10 0-62-16,15 0-43 15,3-3 0-15</inkml:trace>
  <inkml:trace contextRef="#ctx0" brushRef="#br0" timeOffset="103243.42">12928 12351 94 0,'0'0'165'0,"0"0"-164"15,0 0 17-15,0 0 26 0,0 0-18 16,0 0-6-16,-40 14-6 16,27-1-3-16,-1 1-2 15,0 2-4-15,6-2 2 16,2 1-7-16,6-1 0 16,0-1-8-16,5-2 8 15,15-2 6-15,1 1 10 16,7 0-16-16,2-3-29 15,-14-7-111-15,-4 0-46 16</inkml:trace>
  <inkml:trace contextRef="#ctx0" brushRef="#br0" timeOffset="103537.29">13182 12412 24 0,'0'0'180'0,"0"0"-178"15,0 0 20-15,0 0 55 16,0 0 0-16,0 0-34 0,133 0-22 15,-112 0-10-15,1 0-10 16,-3 0-1-16,2 0 0 16,-4 2-21-16,0-2-42 15,-13 0-75-15</inkml:trace>
  <inkml:trace contextRef="#ctx0" brushRef="#br0" timeOffset="103802.16">13333 12351 197 0,'0'0'12'15,"0"0"5"1,0 0 60-16,0 0-34 0,0 0 11 15,0 0-25-15,-44 80-12 16,33-57-12-16,5 3-3 16,0 1-2-1,-1 2 0-15,4 0-14 16,3 1-47-16,0-25-77 0,0-2-37 16</inkml:trace>
  <inkml:trace contextRef="#ctx0" brushRef="#br0" timeOffset="104255.5">13633 12305 69 0,'0'0'211'0,"0"0"-211"16,0 0 4-16,0 0-4 15,0 0 14-15,0 0 3 16,-98 7 5-16,72 10-3 16,8 3-2-16,4 3 7 15,0-3-8-15,10 2 12 0,3-1-13 16,1-9-7-16,0 3 16 16,7-6-7-16,10-3-10 15,2-2 4-15,9-1 0 16,3-3-4-16,2 0-7 15,1 0-25-15,-25-3-52 16,-3-7-91-16</inkml:trace>
  <inkml:trace contextRef="#ctx0" brushRef="#br0" timeOffset="104595.6">13792 12150 38 0,'0'0'62'15,"0"0"7"1,0 0 23-16,0 0 13 15,0 0-42-15,0 0-2 16,141 112-2-16,-126-73-19 16,-4 4 4-16,-11 1-20 15,0 5-21-15,-13 5 14 16,-14 1-17-16,-6-1 7 0,-3-2-14 16,-5-9 7-16,1-3-33 15,0-4-46-15,29-35-59 16,4-1-163-16</inkml:trace>
  <inkml:trace contextRef="#ctx0" brushRef="#br0" timeOffset="106563.42">14192 12071 60 0,'0'0'34'15,"0"0"-14"-15,0 0 23 16,0 0 11-16,0 0-20 15,0 0-2-15,0 0-4 16,12 1-11-16,-12-1-12 16,0 0 1-16,0 0-3 15,0 0 11-15,0 0 12 0,0 0 7 0,0-1-7 16,2-2 9-16,-1 3-3 16,-1 0-10-16,2 0 17 15,-2 0-10-15,0 0-6 16,0 0-13-16,0 0-9 0,0 0-1 15,0 0-3-15,0 0 0 16,0 0-2-16,3 0-3 16,10 0-2-16,-1 3 9 15,6 8 1-15,7 5-1 16,-3 3 1-16,6 4 0 16,-3 3-2-16,-5 4 0 15,-1 7 2-15,-9 2-15 16,-6 1 7-1,-4 2 3-15,0-1-9 16,-23 1 14-16,-7 2 9 16,-4 2-2-16,-10-4-7 15,1-2 6-15,-3-4-2 16,3-9-4-16,26-27-39 16,5 0-120-16</inkml:trace>
  <inkml:trace contextRef="#ctx0" brushRef="#br0" timeOffset="112472.69">14782 12243 186 0,'-3'0'0'16,"-1"0"11"-16,2 0-6 15,1 0 62-15,1 0-23 16,0 0-8-16,0-3 7 16,0 0 2-16,0-1-11 0,0 1 3 15,0 0-7 1,0-1-12-16,0 4 0 15,0-3-4-15,0 0-3 0,0 3-9 16,1 0-2 0,2 0 0-16,2 0-8 15,4 0 0-15,2-4-6 0,-2 4-1 16,3-2 8-16,-3 2 4 16,4 0 1-1,0-2 2-15,1 2 0 0,5 0-1 16,-6 0-1-1,2 0 2-15,-3 11 0 0,-1 2-6 16,-6 0 5-16,-5 3-2 16,0 1-3-16,0 0 5 15,-19-1 1-15,-6-2 4 16,-3 4 4-16,-2 0-3 16,-7-2 3-16,3 1-8 15,3-4-2-15,9 0-33 16,19-13-86-16,3 0-61 0</inkml:trace>
  <inkml:trace contextRef="#ctx0" brushRef="#br0" timeOffset="112832.89">15143 12230 342 0,'0'0'54'0,"0"0"-45"16,0 0 43-16,0 0 10 16,0 0-62-16,0 0-13 15,0 0 13-15,-53 23 8 16,27-7-1-16,-3 0 1 15,3 0 2-15,4 5-6 0,2-4-3 16,5 2-1-16,9-2 1 16,3-1-1-16,3-2-13 15,0-7-12-15,9 3 11 16,16-5 9-16,3 3 0 16,9-6-13-16,-18-2-102 15,-7 0-84-15</inkml:trace>
  <inkml:trace contextRef="#ctx0" brushRef="#br0" timeOffset="113711.66">15842 12425 92 0,'0'0'148'0,"0"0"-85"0,0 0 23 16,0 0-45-16,0 0-23 15,0 0-12-15,57 2 14 16,-41-2-4-16,6 0-1 15,-1 0 4-15,6 0 1 0,4 0-12 16,9 4-4 0,1 5-2-16,6-2-2 0,3 0-2 15,7 3 2-15,0 1 6 16,6-2-5-16,0-2-1 16,2 2 0-1,4-5 0-15,5 3 2 0,0-1 1 16,6 0 0-16,1-2 14 15,4 5 0-15,4-2-12 16,4 0 0-16,4 3 4 16,-4-1-1-16,2 2 4 15,-3-1-7-15,-7-3 1 16,-1 3 2-16,-4 0-4 0,-2-2-2 16,-1-1 1-1,0 0-2-15,1 0-1 0,-3-1-2 16,6 1 2-1,2-1 2-15,1 1-2 16,-3-3-1-16,-6 2 0 16,-5 1 1-16,-7-3 0 15,-10 1 1-15,-2-5 0 16,-16 5 0-16,-3-5-1 16,-6 2 4-16,-2-2 9 15,-1 3 0-15,-4-3-2 0,-2 0-2 16,-8 0-4-1,-6 0 3-15,0 0 0 0,-3 0 4 16,0 0-1-16,0 0-3 16,0 0-5-16,0 0-3 15,0 0-1-15,0 0-6 16,0 0-20-16,0 0-25 16,0 0-22-16,0 0-50 15,0 0-100-15,-3 0 13 0</inkml:trace>
  <inkml:trace contextRef="#ctx0" brushRef="#br0" timeOffset="114840.51">19479 12375 17 0,'0'0'115'0,"0"0"-55"0,0 0 25 15,0 0 37-15,0 0-24 16,0 0-18-16,0 0-26 15,-4 3-22-15,4-3-17 16,0 0-12-16,0 3-3 31,0-3-8-31,0 1-2 0,4-1-8 0,10 3-2 0,3 0 20 16,12 1 13-16,6 2-13 16,1-3 1-16,-3 4-1 15,-8-3 3-15,-9-2-1 16,-6-2-4-16,-8 4-1 15,-2-4-6-15,0 3-19 16,-15-2-8-16,-9 4 21 16,1 3 15-16,-1-2 8 15,5 7-8-15,2 2-2 16,5 0-1-16,6 2-1 16,3 5 1-16,3-2-10 15,0 0 9-15,0-1 4 0,0 2 2 16,4-2 1-1,1-2 1 1,-4 0 2-16,-1-4 6 16,0 0 2-16,0-2-9 0,0-6-3 15,-12 0 5-15,-5-5-2 16,-7 0 8-16,-4 0-3 0,-6 0-10 16,-2-5-27-16,-1-7-18 15,23 2-78-15,1 3-132 16</inkml:trace>
  <inkml:trace contextRef="#ctx0" brushRef="#br0" timeOffset="115390.78">19568 12044 175 0,'0'0'37'0,"0"0"-10"31,0 0 30-31,0 0-8 0,0 0-22 0,0 0 4 16,304 96-5-16,-256-63-5 16,-4 5 8-16,-4 4-1 15,-8 1-1-15,-8 7-5 16,-9 2-17-16,-9 1 2 0,-6 7-4 15,0-4 2-15,-20-4-5 16,-18-2-18-16,-12-16 18 16,-16-5 11-16,-10-3 3 15,-14-9 2-15,-10-5-5 16,-7-9-1-16,1-3-5 16,-1-5-1-16,7-18 2 15,11-2-6-15,19-1 0 16,12-3-14-16,26 3-5 15,10-8-8-15,16-6 13 16,6-5 14-16,5-2 7 31,22-6 3-31,7-3-7 16,10-3-1-16,3 2-2 0,7 3-4 16,3 6-4-16,2 15-6 15,10 10 0-15,2 14 6 16,9 5 6-16,3 4 1 15,-7 0-3-15,-13 17-20 16,-16 2-31-16,-47-9-90 16,0 0-127-16</inkml:trace>
  <inkml:trace contextRef="#ctx0" brushRef="#br0" timeOffset="118735.29">289 13617 103 0,'0'-6'105'0,"0"2"-33"15,0 1 17-15,0 3 9 16,0-1-33-16,0-2-15 15,0 3-11-15,0 0-3 16,0 0-5-16,0 0-6 16,0 0-10-16,0 0-5 0,0 0-7 15,0 0-3-15,0 0-8 16,0 0-5-16,0 3-3 16,0 11-13-16,0 6 28 15,0 2 1-15,0 5 0 16,0 3 0-16,0 3 1 15,0-3-1-15,0 0-2 16,0-8-12-16,0-2 3 16,0-3 6-16,-2-4-13 15,0-3-14-15,0-6 5 16,2-1 10-16,0 0 15 16,0-3 2-16,0 0 7 15,0 0 1-15,-3 0 16 16,-3 0 4-16,-2-6-16 0,-7-5-12 0,-4 0-7 15,-5 0 4-15,1 0-13 16,2 4 9-16,2 4 1 16,1 3 4-16,3 0 2 15,-2 0 0-15,-1 0 0 16,4 0 6-16,-3 10-4 16,2 5 0-1,1 3-2-15,6 3 0 16,5 1 0-16,3 4 1 15,0-6-1-15,10 1 2 16,8-6 1-16,0-1 14 16,4-7-4-16,-1-1 2 15,5-3 0-15,1-3-4 0,-2 0-10 16,2 0 2-16,-5 0-3 16,4-9 0-16,-5-2-5 15,-5-1-14-15,-4 2-18 16,-3-1-16-16,-9 6-89 15,0 4-117-15</inkml:trace>
  <inkml:trace contextRef="#ctx0" brushRef="#br0" timeOffset="119408.85">895 13498 114 0,'0'0'28'0,"0"0"18"16,0 0 7-16,0 0-7 0,0 0 8 16,0 0 7-1,0-21-20-15,0 19-16 0,0 2-25 16,-5 0-3-16,-6 0 1 15,-7 0 2-15,1 2 2 16,-1 8 2-16,-4 1 18 16,-2 5 17-16,-5 4 4 15,1 7-24-15,-8 2 4 16,5 11-7-16,-1 3-5 16,8 4-7-16,8 1-4 15,7-4 0-15,9-7-1 16,0-5 1-16,17-2 0 15,12-7 7-15,3-3 1 16,2-1-8-16,1-1 0 0,-9-5-29 16,0-3-43-16,-20-10-87 15,-6 0-134-15</inkml:trace>
  <inkml:trace contextRef="#ctx0" brushRef="#br0" timeOffset="120036.87">1240 13607 373 0,'0'0'76'15,"0"0"-30"-15,0 0 37 0,0 0-35 16,0 0-34-16,0 0-14 16,3-7 0-16,-14 7-5 15,-10 0 5-15,-5 0-1 16,-6 0-4-16,6 0-17 16,-3 0 6-16,3 0-1 15,3 0-6-15,8 0 5 0,2 0 7 16,6 0 11-1,4 0 1-15,3 0 7 0,0 0 12 16,0 0 8-16,0 0-5 16,0 0-23-16,0 0 0 15,3 0-11-15,0 3 1 16,1 8-1-16,-4 8 7 16,0-2 1-16,0 2-15 15,0 5 8-15,-10-1-3 16,2 1 12-16,-5-2 2 15,0-2 0-15,2-7 3 16,4-3-2-16,-3-3-2 16,8-5 0-16,2 0 0 15,0-2 3-15,0 0-3 16,0 0 19-16,9 0 7 0,6 2-25 16,4 5 11-16,5-3 3 15,2 1-9-15,-5 2-5 16,5-4 1-16,-3-1-1 15,-3 1-1-15,1-3-4 16,-4 0-18-16,0 0-19 16,-2 0-25-16,-15 0-66 15,3 0-41-15</inkml:trace>
  <inkml:trace contextRef="#ctx0" brushRef="#br0" timeOffset="120252.43">1188 13726 153 0,'0'0'188'0,"0"0"-179"16,0 0 13-16,0 0 26 15,0 0-25-15,0 0-12 16,-164-6-6-16,130 6-5 15,7 0-2-15,23 3-63 16,4-3-128-16</inkml:trace>
  <inkml:trace contextRef="#ctx0" brushRef="#br0" timeOffset="120593.68">1543 13445 301 0,'0'0'7'0,"0"0"37"16,0 0 27-16,0 0-15 15,0 0-4-15,0 0-20 0,197 241-6 16,-182-178-17-16,-12-3-9 16,-3-5-6-16,-13-5 2 15,-24-7 6-15,-12-3-2 16,-14-7 0-16,2-10-17 16,0-3-59-1,38-20-112-15,6 0-121 16</inkml:trace>
  <inkml:trace contextRef="#ctx0" brushRef="#br0" timeOffset="121225.53">9 14152 167 0,'0'0'122'0,"0"0"-76"15,0 0 56-15,0 0-17 16,0 0-45-16,0 0-16 16,0 0-14-16,25 3 1 15,-16-3-1-15,3 0-10 16,4 0 6-16,0 0-3 0,0 0 3 16,2 0 0-1,3 0-6-15,1 0 1 0,-3875 0-1 31,7769 1 1-31,-3874 5 0 16,7-3 0-16,9 1-1 0,8-1 0 16,6 0 0-16,-2 1 2 15,-7 2-2-15,-8-2 0 0,-6 5 0 16,-5-3 0-16,-4 5-2 16,-11-8-13-16,-8 0-30 15,-10 1-30-15,-2-4-18 16,-9 0-38-16,0 0-68 15</inkml:trace>
  <inkml:trace contextRef="#ctx0" brushRef="#br0" timeOffset="121965.47">405 14347 398 0,'0'0'0'0,"0"0"-4"16,0 0 4-16,0 0 43 15,0 0-8 1,0 0-17-16,13 106 0 16,-13-77-15-16,0-2 4 15,-5-5-7-15,-3-2 4 0,4-10-3 16,1-5 1-16,3-3 0 16,-2-2 2-16,-1 0 9 0,-6 0 3 15,-5-7-12-15,-9-9-4 16,-3 5-17-16,0-1-1 15,-3 5-3-15,3 1 11 16,2 2 7-16,1 4 2 16,3 0 1-16,3 0 0 0,-1 4 7 15,7 9-4-15,-6 4-1 16,2 5 1-16,0 5-2 16,4 3 0-16,0-1 0 15,2-3-2-15,9-8 0 16,0-8-5-16,3-10 6 15,14 0 15-15,6 0 21 16,6-7-8-16,3-10-25 16,3-3 1-16,-1-3-3 15,0 1-2-15,-3 5-4 16,-3 3-19-16,-6 5-6 16,-1 5-17-16,-1 4-40 15,-20 0-65-15,0 0-27 0</inkml:trace>
  <inkml:trace contextRef="#ctx0" brushRef="#br0" timeOffset="122321.03">674 14469 163 0,'0'0'33'0,"0"0"24"0,0 0 17 16,0 0-16-16,0 0-26 0,0 0-20 15,-102 149-4-15,102-130-7 16,0-6 7-16,9-3 14 16,13-3 8-16,5-3-10 15,7-2-4-15,4-2-16 16,3 0-54-16,-26 0-60 16,-4 0-78-16</inkml:trace>
  <inkml:trace contextRef="#ctx0" brushRef="#br0" timeOffset="122691.47">1130 14436 277 0,'0'0'11'0,"0"0"18"15,0 0 76-15,0 0-50 0,0 0 23 16,0 0-44-1,0 0-7-15,49 191-18 16,-69-164-3 0,-7-1 0-16,-7-9-3 15,-3 0-3-15,3-8-30 0,21-9-69 16,2 0-132-16</inkml:trace>
  <inkml:trace contextRef="#ctx0" brushRef="#br0" timeOffset="123143.43">589 14294 278 0,'0'0'12'0,"0"0"58"15,0 0 7-15,0 0-30 16,0 0-9-16,0 0-23 16,-199 191 13-16,176-147-18 15,12-2-4-15,11 2-6 16,0-2-3-16,28 2-12 15,12-2 0-15,18 1 15 16,4-3-24 0,-31-30-73-16,-6-10-199 15</inkml:trace>
  <inkml:trace contextRef="#ctx0" brushRef="#br0" timeOffset="124226.21">2110 14060 204 0,'0'0'34'0,"0"0"-17"15,0 0 44-15,0 0-13 16,0 0 3 0,0 0 4-16,0 0 5 15,167 6-15-15,-140-6-16 0,-1-3-19 16,-1 0-4-16,5 2-5 16,-1 1-1-16,-4 0-19 15,-1 0-55-15,-18 0-70 16,-6 1-86-16</inkml:trace>
  <inkml:trace contextRef="#ctx0" brushRef="#br0" timeOffset="124529.66">2261 13818 58 0,'0'0'49'0,"0"0"9"15,0 0 2-15,0 0-23 16,0 0-36-16,0 0-1 16,195 23-139-16</inkml:trace>
  <inkml:trace contextRef="#ctx0" brushRef="#br0" timeOffset="125872.53">3270 13398 141 0,'0'0'88'0,"0"0"-86"0,0 0 54 15,0 0 57-15,0 0-34 16,0 0-34-16,0 0-6 15,4 4-1-15,-4-4-13 16,0 0-3-16,0 0-1 16,0 3-4-16,0-3-17 0,0 7-1 15,0 3-4 1,0 3 5-16,-7 4 3 0,1 3-2 16,-5 2 0-16,4 2 0 15,1 3-1-15,-2 1 0 16,-4-1 1-16,4 0-1 15,-1-4 0-15,3-7-21 16,0 1-10-16,0-10-4 16,1-1-10-16,-1-6 7 15,1 0 27 1,-5 0 11-16,-1-17 8 16,-4-5-3-16,1-1-3 0,2 2 9 0,-5 1-10 15,-4 4 7-15,2 7-8 16,-2 4-7-16,-1 5 4 15,3 0 1-15,5 0-3 16,-3 12 3-16,6 3-1 16,-1 6-1-16,5 1 4 15,7 2 0-15,0-2-3 16,7-2 3-16,10-3 0 16,9-3 2-16,1-5 6 15,4-2-1-15,3-7-7 16,4 0 0-16,-23 0-84 0,-4 0-175 31</inkml:trace>
  <inkml:trace contextRef="#ctx0" brushRef="#br0" timeOffset="126428.52">3711 13317 81 0,'0'0'35'0,"0"0"48"15,0 0-2-15,0 0 21 16,0 0-35-16,0 0-13 16,0 0-14-16,-187 197-2 15,160-156-19-15,4 7-4 16,9 3-11-16,7 0-4 15,7-1 2-15,0-6-2 16,16-4-9-16,9-8 9 16,5-5 15-16,4-4-11 15,1-4-4-15,-1-5-36 16,-2-1-44-16,-23-13-73 16,-3 0-105-16</inkml:trace>
  <inkml:trace contextRef="#ctx0" brushRef="#br0" timeOffset="127086.36">4016 13250 351 0,'0'0'181'0,"0"0"-159"15,0 0 7-15,0 0 19 16,0 0-19-16,0 0-29 0,5 3-15 15,-5 13 15-15,0 9 3 16,0 4 6-16,0 7-5 16,-3 0 2-16,-3-1-4 15,0 0 1-15,1-2 0 16,-1-7-3-16,0-2-28 16,3 1-31-16,0-23-94 15,0-2-115-15</inkml:trace>
  <inkml:trace contextRef="#ctx0" brushRef="#br0" timeOffset="127364.45">3836 13590 132 0,'0'0'88'16,"0"0"-38"-16,0 0 1 15,0 0 4-15,0 0-18 16,0 0-19-16,214 8 1 16,-177-8 8-16,1 0-16 15,3 0-8-15,-10 0-3 16,-1 0-3-16,-9 0-56 15,-21 0-91-15,0 0-77 0</inkml:trace>
  <inkml:trace contextRef="#ctx0" brushRef="#br0" timeOffset="128002.69">3954 13769 162 0,'0'0'77'0,"0"0"-9"16,0 0 29-16,0 0-64 16,0 0-25-16,0 0 19 15,29-10 9-15,-17 4 0 16,2-1-3 0,3 1-10-16,4 5-10 15,1 1-12-15,2 0-1 16,-4 0 2-16,-6 0-2 15,-1 0-6-15,-5 7-1 16,-6 5-12-16,-2 2 3 0,0 2 3 16,0-3-19-16,-13 4 32 15,-2-1 6-15,-8-1-1 16,0 0 0-16,-3 0 1 16,5-3-4-16,-2-2-2 15,6 3 0-15,8-2-1 16,2-2-7-16,7-3-6 15,0-2 7-15,0-1-4 16,0-3 9-16,7 3 2 16,8-3 12-16,6 4 5 15,7-1 2-15,10 0-1 16,7 1-12-16,5-1-1 0,9-1-1 16,6-2-1-1,-4 4-3-15,-10-4 1 0,-15 0-3 16,-8 4 0-16,-13-1-44 15,-15-3-82-15,0 0-148 16</inkml:trace>
  <inkml:trace contextRef="#ctx0" brushRef="#br0" timeOffset="129186.83">4932 13191 104 0,'0'0'150'0,"0"0"-146"16,0 0-1-16,0 0 47 16,0 0-2-16,0 0 8 0,0 0-10 15,-12 0-15-15,12 0-11 16,0 0-3-16,0 0-13 16,0 0-4-16,0 0-1 15,0 0 0-15,0 0-5 16,-3 0 5-16,0 0-1 15,0 0 2-15,-8 3 20 16,-1 1 0-16,-5 5 0 16,-2-2-6-16,0 6-4 15,-4 4-1-15,0 6-9 16,-3 3 0-16,5 4 3 16,-2 9-2-16,9 4 1 0,3 4 0 0,4 2-1 15,7 4-1-15,0 0 0 16,27 3 0-16,7-1 19 15,4-7-4-15,-4-13-5 16,-7-7-10-16,-4-16 0 16,-9-2 0-16,-1-3-5 15,0-3-42-15,-13-4-54 16,0 0-79 0</inkml:trace>
  <inkml:trace contextRef="#ctx0" brushRef="#br0" timeOffset="129850.79">4969 13409 33 0,'0'0'54'0,"0"0"-13"15,0 0-11-15,0 0-2 16,0 0-11-16,0 0-11 16,0 0-2-16,40 116 30 15,-20-113 5-15,1-3-8 16,1 0-22-16,5 0-1 16,-2-7-8-16,-2-10-4 15,1 2 4-15,0-5 0 16,-8-1 2-16,-1 1 0 15,-3 4 1-15,-6 3 2 16,-1 7 6-16,-2 2 29 16,-3 4 19-16,0 0-59 15,0 0-8-15,0 6 7 16,0 17 1-16,0 7 27 16,0 4 21-16,0 5-12 15,0 5-30-15,-3 5 17 16,-2 0-1-16,-1 4-8 0,-3-7-8 15,4-7-3-15,-8-9-2 16,0-7 2-16,-2-9-3 0,-3-9 0 16,-7-5-2-16,-7 0 1 15,3-18-5-15,0-1-3 16,14 5-10-16,4 1-1 16,9 2 13-16,2 2-9 15,0 5-26-15,0-2-1 16,7 6-82-16,2 0-76 15</inkml:trace>
  <inkml:trace contextRef="#ctx0" brushRef="#br0" timeOffset="130286.57">5374 13634 0 0,'0'0'272'16,"0"0"-244"-16,0 0 18 0,0 0 23 16,0 0-44-16,0 0-2 15,-3 0-16-15,3 0-3 16,3 0 5-16,0 0 6 16,8 0 1-16,4 0-3 15,3 0-7-15,10 0-6 16,0 3 5-16,3 3-4 15,3-2-1-15,-3 3 0 0,1 1-4 16,-9-4-1-16,-6-1-32 16,-2 1-54-16,-15-4-67 15,0 0-83-15</inkml:trace>
  <inkml:trace contextRef="#ctx0" brushRef="#br0" timeOffset="130990.32">5868 13326 69 0,'0'0'27'16,"0"0"43"-16,0 0 30 15,0 0-46-15,0 0 10 16,0 0-3-16,0 0-13 16,-128 277-9-16,115-223-20 0,4 0 4 15,2-3-16 1,7-4-7-16,0-10-5 0,13-2-7 16,6-11 12-16,2-4 7 15,2-8-3-15,-6-5-4 16,6-7-42-16,-17 0-60 15,-2-4-132-15</inkml:trace>
  <inkml:trace contextRef="#ctx0" brushRef="#br0" timeOffset="131678.07">6016 13571 99 0,'0'0'0'0,"0"0"54"15,0 0 41-15,0 0-32 0,0 0 12 16,0 0-23-16,28 76-23 15,-28-64 2 1,0-2 8-16,0 0-38 0,0-6 6 16,0-1-3-16,-3-3 4 15,3 0 11-15,0 0 24 0,0-7-4 16,0-9-39-16,0-3-3 16,0-1-14-16,6 3 6 15,6-3-27-15,3 6 30 16,1 2-2-16,2 5-13 15,-3 3 11-15,2 4 10 16,-6 0-3-16,1 0-3 16,-1 8 7-16,-2 5-1 15,-3 3 1-15,-6 1 1 16,3 6 5-16,-3 0 3 0,0 0 10 16,0 3 2-1,0-9-14-15,0-4-6 16,0-6-8-16,0-4 5 0,0-3 3 15,0 0 9-15,0 0 1 16,6-16 4-16,2-7-14 16,7-4-4-16,2-2-1 15,6-1-20-15,3 3-18 16,3 3 23-16,-5 11 17 16,-2 4 3-16,-4 5 0 15,-4 4 3-15,-2 0 9 16,-1 0-4-16,1 17-3 15,-1 0 7-15,-5 5-2 16,0 5-1-16,-6 0 0 16,0 5-1-16,0-2-8 0,0-3 0 15,0-4-44-15,0-3-13 16,0-20-72-16,0 0-109 16</inkml:trace>
  <inkml:trace contextRef="#ctx0" brushRef="#br0" timeOffset="132020.99">6610 13627 147 0,'0'0'10'0,"0"0"-3"0,0 0 29 15,0 0 21-15,0 0 6 16,0 0-20-16,145 52-17 16,-139-35-3-16,0 0 4 15,-6-4-25-15,0 4-2 16,-9-5 15-16,-11-1 3 15,-4-2-4-15,0-2-13 16,0-1-1-16,1-5-58 16,17-1-82-16,1 0 1 15</inkml:trace>
  <inkml:trace contextRef="#ctx0" brushRef="#br0" timeOffset="132334.17">6877 13653 175 0,'0'0'10'15,"0"0"45"-15,0 0-18 0,0 0-21 16,0 0 15-1,0 0-1-15,0 0-20 16,-82 119-1-16,82-102 3 16,0-1 21-16,6-7 16 0,12-1-24 15,2-1-9-15,4-5 3 16,4 1-10-16,4-3-9 16,-2 0-13-16,-22 0-92 15,3 0-79-15</inkml:trace>
  <inkml:trace contextRef="#ctx0" brushRef="#br0" timeOffset="132630.93">7114 13736 253 0,'0'0'5'0,"0"0"29"15,0 0 56-15,0 0-22 16,0 0-26-16,0 0-15 16,162-7 2-16,-142 7-7 15,-2 0-1-15,5 0-2 16,3 0-18-16,-6 0-1 15,-1 0-5-15,0 0-4 0,-11 0-53 16,-8 0-47-16,0 0-86 16</inkml:trace>
  <inkml:trace contextRef="#ctx0" brushRef="#br0" timeOffset="132919.19">7290 13598 420 0,'0'0'48'0,"0"0"-27"0,0 0 23 16,0 0-23-16,0 0-21 0,0 0 0 16,-3 16 0-16,3 0 16 15,-3 7 10-15,3 0-3 16,-5 6-10-16,-2 2-7 15,2-1-2-15,1-1-4 16,0-6 0-16,4 0-18 16,-3 0-27-16,3-3-35 15,0-20-61-15,0 0-105 16</inkml:trace>
  <inkml:trace contextRef="#ctx0" brushRef="#br0" timeOffset="133359.66">7749 13593 186 0,'0'0'97'0,"0"0"-69"16,0 0 53-16,0 0-3 15,0 0-41 1,0 0-15-16,-149 40-15 16,131-19-6-16,5 1 0 0,0 1 0 15,13-2-1-15,0-5-5 16,0-2 5-16,9-2 11 16,14 1 3-1,3-3-3-15,9-3 5 0,3-4-14 16,-4 0-2-16,-2-3-60 15,-3 0-19-15,-23 0-91 16</inkml:trace>
  <inkml:trace contextRef="#ctx0" brushRef="#br0" timeOffset="133845.81">7924 13372 47 0,'0'0'44'0,"0"0"30"0,0 0 0 16,0 0 9-16,0 0-3 15,0 0-4-15,0 0-10 16,193 231-29-16,-190-181-4 16,-3-4-9-16,0-2-18 0,-12-8-5 15,-11-6-1-15,-5-5 11 16,-2-1-10-16,-7-3-1 16,3-2-23-16,2-6-46 15,23-13-80 1,6 0-147-16</inkml:trace>
  <inkml:trace contextRef="#ctx0" brushRef="#br0" timeOffset="134517.41">8175 13299 178 0,'0'0'25'0,"0"0"-19"15,0 0 44-15,0 0 11 16,0 0-29-1,0 0 10-15,69 48 15 16,-51-32-19-16,0 3 4 0,1 7 1 16,-1 3 6-16,2 9-30 15,-6 4 1-15,-8 9 6 16,-1 8-1-16,-5 7-5 16,0-1-7-16,-4-5-12 15,-14-5-1-15,-8-10-2 16,-4-6-12-16,-4-10 9 15,0-8 5-15,-1-7-21 16,1-9-40-16,25-5-58 16,3-3-180-16</inkml:trace>
  <inkml:trace contextRef="#ctx0" brushRef="#br0" timeOffset="135114.91">8516 13141 152 0,'0'0'56'0,"0"0"-11"16,0 0 0-16,0 0 22 16,0 0-26-16,0 0-28 15,0 0-4-15,95 66 4 16,-95-55-2-16,0 1-10 15,-2 2 48-15,-10 2-36 16,-1 1-3-16,3 3-4 16,-2 0 4-16,0-1-9 15,6-6 1-15,3-3 2 0,3-3-4 16,0-1 1-16,0-5 9 16,5 2-7-16,11 0-1 15,8-3-4-15,7 0-4 16,10 0-108-16,-26 0-5 15,4 0-29-15</inkml:trace>
  <inkml:trace contextRef="#ctx0" brushRef="#br0" timeOffset="135475.04">8916 13188 175 0,'0'0'40'0,"0"0"-8"15,0 0 31-15,0 0-1 0,0 0-2 16,0 0 1-1,112 220-22-15,-103-163 17 0,-4 12-11 16,-5 10 5-16,0 1-21 16,-13 2 0-16,-18-6-8 15,-17-9-12 1,-15-12-2-16,-14-9-1 16,-9-5 3-16,-9-11-9 0,-7-5-12 15,-8-8-69-15,70-17-57 16,0 0-225-16</inkml:trace>
  <inkml:trace contextRef="#ctx0" brushRef="#br0" timeOffset="136413.41">2856 14076 401 0,'0'0'0'16,"0"0"5"-16,0 0-5 15,0 0 5-15,0 0-5 16,0 0 8-16,0 0 10 15,31 4 30-15,-25-4 24 16,1 0-18-16,1 0-20 16,-2 0 3-1,11 2-30-15,3 6-7 16,9 1 0-16,5 1 0 0,10 6-1 16,2-5 0-16,9 2 1 0,6 0 2 15,9-3-2-15,1 0 2 16,0-3-1-16,0-1 0 15,-1 3-2-15,-4-2-1 16,-10 3-20-16,-13-3-15 16,-12 0-10-16,-10 3-40 15,-21-7-82-15,0-3-134 16</inkml:trace>
  <inkml:trace contextRef="#ctx0" brushRef="#br0" timeOffset="137169.04">3194 14290 275 0,'0'0'89'0,"0"0"-89"0,0 0 0 16,0 0 32-16,0 0 25 15,0 0-3-15,-28 106-37 16,21-79-7-16,1-3 2 15,3 1 1-15,1 2-10 16,-1-4-2-16,0-6 1 16,0-3-1-16,-6-6-1 0,-2-3-3 15,-7-5 3-15,-11 0 5 16,-5 0-5-16,0-13-3 16,-5 1-7-16,8 0-20 15,2 5 28-15,3 0 2 16,3 7 0-16,-3 0-2 15,2 0-1-15,5 0 1 16,1 11-3 0,7 4 2-16,-2 2-2 0,6 4 5 0,4 1-8 15,3-2-8-15,0-4 5 16,0-6 5-16,13-6 6 16,5-4 7-16,3 0 20 15,1 0 1-15,4 0-11 16,1-11-4-16,-5-2-5 0,2-3-1 15,-5 0 0 1,-1 3-1-16,-6 6-6 0,2 0-4 16,-2 7-6-16,3 0-35 15,5 0-81-15,-17 0-59 16</inkml:trace>
  <inkml:trace contextRef="#ctx0" brushRef="#br0" timeOffset="137490.94">3388 14482 170 0,'0'0'315'16,"0"0"-275"-16,0 0-11 15,0 0 10-15,0 0-25 16,0 0-5-16,-46-13 1 16,25 29-1-16,4 4 2 15,0 6-5-15,1 4-3 16,9-3-2-16,1-4-2 16,6-7 1-16,0-6-6 15,22-3 0-15,8-4 6 0,5 0 12 16,8-3-12-16,2 0-7 15,-27 0-95-15,-3-3-182 16</inkml:trace>
  <inkml:trace contextRef="#ctx0" brushRef="#br0" timeOffset="139539.81">9774 14063 152 0,'0'0'49'16,"0"0"5"-16,0 0 54 15,0 0-7-15,0 0-28 16,0 0-22-16,0 0-22 16,-8 3 12-16,8-6-11 15,0-1-17-15,0-2-7 16,0 6-2-16,0 0-4 16,0 0 1-1,0 0-1-15,0 0 0 16,0 0-3-16,0 0 3 0,-1 0 2 15,1-3 2-15,0 0 11 16,-2-1 5-16,2 1-6 16,0 3 5-16,0-1-6 15,-1 1-10-15,1 0-3 16,-6-3-2-16,-5 3-2 16,-8-2-1-16,-6 2 4 15,-7 0-1-15,-5 0 1 16,-2 0 0-16,-2 0 0 0,8 0-1 15,4 0 1-15,7 0-4 16,10 0-12-16,6 0-26 16,3 0-32-16,3 2-72 15,0-2-88-15,9 0 5 16</inkml:trace>
  <inkml:trace contextRef="#ctx0" brushRef="#br0" timeOffset="139844.73">9774 14162 228 0,'0'0'96'0,"0"0"-91"15,0 0 83-15,0 0 1 16,0 0-47-16,0 0-28 16,-24 23 14-16,0-23 1 15,-1 0-9-15,-4 0-11 16,1 0-4-16,4 1-5 16,-3-1-15-16,11 0-53 15,13 0-79 1,3 0-168-16</inkml:trace>
  <inkml:trace contextRef="#ctx0" brushRef="#br0" timeOffset="140483.54">9818 13772 288 0,'0'0'85'16,"0"0"-83"0,0 0-2-16,0 0 28 15,0 0-24-15,0 0-2 0,7 40 32 16,-1-30-7-16,0-1 1 0,7 4-2 15,6 1-8 1,2-1 21-16,7 0-28 0,2 4-5 16,5 0-2-16,1 2-2 15,1 1-2-15,-2 0-13 16,-4 0 7-16,-4-3 2 16,-6-1-1-16,-7-3 1 15,-5-3 2-15,-9-4-2 16,0-5-3-1,0 5-2-15,-6 1 9 16,-13 2 1-16,-6 4 11 0,-12 4 27 0,-6 1-6 16,-6 4-10-16,-4 2-4 15,-4 1 13-15,5 2-8 16,7-5 2-16,6 0-15 0,13-7-9 16,7-2-4-16,12-6-6 15,1-3-37-15,6 0-31 16,0-4-60-16,0 0-155 15</inkml:trace>
  <inkml:trace contextRef="#ctx0" brushRef="#br0" timeOffset="142025.03">10694 13511 146 0,'0'0'55'0,"0"0"60"15,0 0 32-15,0 0-62 0,0 0-30 16,0 0-13 0,0 0-17-16,3-3-17 0,0 3-1 15,4-1-7-15,2-5-2 16,3 3-4-16,4 3 3 15,5 0-1 1,-2 0 4-16,0 0-1 16,-5 0 1-16,-1 0-7 15,-6 0 4-15,2 6 1 16,-6 1-4-16,-1 3-1 0,-2 3 3 0,0 3-2 16,0 5-10-16,-21 1 16 15,0 5 6-15,-10 0 11 31,-3-1 0-31,3 4 0 16,0-3-9-16,0-4-6 0,6-1-2 0,5-2 1 16,6-7 0-16,5-7 0 15,3-2-1-15,3 0 1 16,3-4 1-16,0 0 3 16,0 0-5-16,0 0 7 15,11 0-3-15,10 0-1 16,5 0-6-16,3 0 0 15,-3 4-14-15,3 1-23 16,-2 3-33-16,-17-8-48 16,-1 0-77-16</inkml:trace>
  <inkml:trace contextRef="#ctx0" brushRef="#br0" timeOffset="142399.35">11089 13620 165 0,'0'0'60'0,"0"0"-58"16,0 0-1 0,0 0 28-16,0 0 6 15,0 0-9-15,180 93-10 16,-151-80-15-16,2 1 4 15,-7-1 0-15,0-7 9 16,-4 1-14-16,-5-4 0 0,-3 0-50 16,-12-3-45-16,0 0-94 15</inkml:trace>
  <inkml:trace contextRef="#ctx0" brushRef="#br0" timeOffset="142633.68">11335 13666 3 0,'0'0'213'0,"0"0"-197"15,0 0 52-15,0 0 14 16,0 0 7-16,0 0-41 16,-90 43-12-16,62-26-1 15,1 3-24-15,-7-4-6 16,0 4-2-16,-1-3-3 15,11-4-12-15,4 0-81 0,20-13-115 16</inkml:trace>
  <inkml:trace contextRef="#ctx0" brushRef="#br0" timeOffset="142993.4">11788 13524 238 0,'0'0'154'0,"0"0"-154"15,0 0 0-15,0 0 22 16,0 0 38-16,0 0-26 16,-14 103 17-16,-1-71-27 15,-1 2-2-15,0-4-15 16,1 2-3-16,5-5-4 15,2 0-24-15,7-22-75 16,1-1-116-16</inkml:trace>
  <inkml:trace contextRef="#ctx0" brushRef="#br0" timeOffset="143305.81">11366 14039 266 0,'0'0'17'0,"0"0"54"16,0 0 46-16,0 0-52 15,0 0-37-15,0 0-10 16,145 0-2-16,-116 1-8 16,1 6-7-16,1-4-1 15,-7 6-6-15,-3-2-41 16,-17-4-65-16,-4-3-129 16</inkml:trace>
  <inkml:trace contextRef="#ctx0" brushRef="#br0" timeOffset="143893.72">11329 14317 165 0,'0'0'82'0,"0"0"-40"15,0 0 69-15,0 0-19 16,0 0-35 0,0 0-23-16,3 7 2 0,3-11-25 15,-1-1 0-15,1 1 10 16,2-3-6-16,1 5 5 0,0-2-19 15,1 0-1 1,5 0-2-16,6 4-2 16,-2-3-5-1,2 3 4-15,-1 0 2 0,-2 0-2 16,-3 0 5-16,-6 0-1 0,-6 0-3 0,0 7-3 16,-3 1-13-16,0 1-9 15,-1 1 4 1,-16 3 25-16,-3-3 4 0,-4 0 0 15,2-1 2-15,4-2-3 16,0-1-2-16,5-2-1 16,5-4 0-16,4 3 0 15,4-3-1-15,0 0 1 0,0 0 0 16,0 0-11 0,10 0-6-16,12 0 12 0,2 0 5 15,10 0 3-15,0 6-2 16,1-5-1-16,-3 5-15 31,0 1-39-31,-24-5-70 16,-1-2-59-16</inkml:trace>
  <inkml:trace contextRef="#ctx0" brushRef="#br0" timeOffset="145312.22">12361 13299 37 0,'0'0'214'16,"0"0"-202"-16,0 0 22 16,0 0 44-16,0 0-11 15,0 0-33-15,0 0 4 16,-160 74-4 0,123-45 4-16,3 8-4 15,-1 6-21-15,2 6 0 0,8 10-5 0,0 10-6 16,12 8-1-16,7 5-1 15,6 5 3-15,3-6-6 16,23 2 0-16,4-13-20 16,4-14-4-16,1-10 15 15,-5-15 10-15,4-9 2 0,1-5-46 16,-24-17-109-16,0 0-202 16</inkml:trace>
  <inkml:trace contextRef="#ctx0" brushRef="#br0" timeOffset="146638.84">12511 13577 86 0,'0'0'442'16,"0"0"-424"-16,0 0-10 15,0 0 3-15,0 0-1 16,0 0-10-16,-13 10-20 15,7 3 13-15,2 4 7 16,-2 3 1-16,4 0 2 16,2-1 3-16,0 1 1 15,0-3-7-15,5-4 5 16,8-3-5-16,6-3 11 0,2-4-6 16,4-3 5-16,2 0-2 15,0 0-2-15,-1-13-3 16,-1-4 2-16,0-3-2 15,-6 0-3-15,-1 1-2 16,-5 5 2-16,-8 1 0 16,-1 7 6-16,-4 6-6 15,0 0-7 1,0 0-9-16,0 3-20 16,0 17 26-16,0 9 10 0,0 8 6 15,-6 9 3-15,0 4-3 16,-4 5 18-16,-2 4-1 15,0-2-10-15,-1 2-4 16,-3-5-7-16,1-11 4 16,-4-10-2-16,1-13-4 15,-1-14 7-15,-6-6-1 16,-2-1 8 0,3-24-11-16,2-8-3 0,9-4-7 0,9-2-5 15,4-2-26-15,0 6 7 16,10 5 19-16,9 10-25 15,-4 4 22-15,4 12-45 16,-12 4-90-16,1 0-43 0</inkml:trace>
  <inkml:trace contextRef="#ctx0" brushRef="#br0" timeOffset="147038.27">12864 13888 128 0,'0'0'62'16,"0"0"-58"-16,0 0 80 0,0 0 12 15,0 0-67-15,0 0-22 16,0 0 12-16,111 3 9 15,-83-3-3-15,3 0-16 16,-10 0-7-16,4 3 1 0,-10 1-3 16,-5-1-24-16,-10-3-109 15,0 0-92-15</inkml:trace>
  <inkml:trace contextRef="#ctx0" brushRef="#br0" timeOffset="148191.76">13522 13534 83 0,'0'0'29'0,"0"0"91"15,0 0 17-15,0 0-22 16,0 0-39-16,0 0-22 16,0 0-2-16,-9-16-15 15,8 16-16-15,-1 0-12 16,-4 0-9-16,-6 0-14 16,-3 13 10-16,-10 10 4 15,3 3 0-15,-1 8 1 16,9 6-1-16,-1 5 1 15,11 5-1-15,4-4-1 0,0 0-5 16,9-8-30 0,12-9 13-16,7-3 16 15,0-3 6-15,3-7-19 16,-6 1-33-16,0-8-35 0,-17-9-59 16,-2 0-186-1</inkml:trace>
  <inkml:trace contextRef="#ctx0" brushRef="#br0" timeOffset="151772.79">13572 13696 163 0,'0'0'65'0,"0"0"-23"16,0 0 69-16,-3 0-12 15,3 0-28-15,0 0-19 16,0 0 1-16,0 0-3 15,0 0-8-15,0 0-6 16,0 0-5-16,0 0-25 16,0 0-6-16,0 0-10 15,0 0-5-15,0 3-6 0,0 14-6 16,0 0 25 0,0 5 0-16,-3 2 2 15,0-8-7-15,0-2 6 0,-2-1-10 0,2-6-1 16,0-2-12-16,1-5 5 15,2 0 7-15,0 0 12 16,0 0 2-16,0-8-2 16,0-9-23-16,5-3 10 15,9-3 3-15,1 0-12 16,5-2 3-16,3 6 18 16,3 3 1-1,-5 2 1 1,0 8 2-16,-1 2-3 0,-6 4-1 15,3 0 1-15,-9 7 0 16,1 13 0-16,-3-1 1 0,-3 2 0 16,-3 2 0-16,0-6 7 15,0-1-2-15,0 0-6 16,0-5-3-16,0-2 3 16,0-2 0-16,0-3 0 15,0-4 0-15,0 0 3 16,0 0 7-16,0 0 6 15,14-11 8-15,1-6-23 16,3 1-2-16,7-3-3 16,3 3-5-16,-3 2-5 15,0 7 0-15,-4 1 10 16,-6 6 4-16,1 0-2 0,-3 0-3 16,-2 6 1-16,0 8 0 15,-6-2-1-15,-5 8 4 16,0-6-3-16,0 6 2 15,0-4-24-15,-2 0 3 16,-8 1 6-16,5-13-94 16,2-2-125-16</inkml:trace>
  <inkml:trace contextRef="#ctx0" brushRef="#br0" timeOffset="152209.69">14135 13740 77 0,'0'0'127'0,"0"0"-89"16,0 0 43-16,0 0 11 16,0 0-80-16,0 0-1 15,62-31 29-15,-42 25-7 16,-3 6-11-16,-2 0 4 16,2 0-13-16,-3 0-13 0,-1 6 2 15,-7 3 5-15,-3 6-3 16,-3 1-4-16,0 3 3 15,0-2 11-15,-13 3-14 16,-2 0 10-16,-6-6-4 16,0 1 0-16,-1-1-6 15,5-7-10-15,6 2-19 16,8-5-28-16,-2-4-30 16,5 0 6-16,0 0-4 15,0 0-18-15</inkml:trace>
  <inkml:trace contextRef="#ctx0" brushRef="#br0" timeOffset="152507.07">14469 13746 374 0,'0'0'143'16,"0"0"-140"-16,0 0 4 15,0 0 14-15,0 0 7 16,0 0-5 0,-77 16-15-16,53-3 6 15,1 1-5-15,8 2-6 0,2 1 1 16,3-3-4-16,8-1-2 16,2 0-1-16,0-4-13 15,3-1 15-15,10-2 1 16,-1 0 5-16,10-2 0 15,3-1-5-15,6 0-8 0,3 0-50 16,-22-3-96-16,-2 0-165 16</inkml:trace>
  <inkml:trace contextRef="#ctx0" brushRef="#br0" timeOffset="152772.64">14661 13834 0 0,'0'0'472'0,"0"0"-460"16,0 0-12-16,0 0 15 16,0 0 36-16,0 0-32 15,117-5-15-15,-88 5-2 16,8 0-2-16,1 0 3 15,-3 0-3-15,-1-3-13 16,-2 2-38-16,-28 1-88 16,0-3-170-16</inkml:trace>
  <inkml:trace contextRef="#ctx0" brushRef="#br0" timeOffset="153038.76">14900 13730 14 0,'0'0'202'16,"0"0"-185"-16,0 0 24 16,0 0 54-16,0 0-3 0,0 0-26 15,-44 59-23 1,32-39-20-16,-4 2 1 0,1 1-15 15,3 2-6-15,-5-3-1 16,9 2 0-16,-1-5-2 0,5 1-7 16,4-4-24-16,0 1-34 15,0-15-65-15,0-2-96 16</inkml:trace>
  <inkml:trace contextRef="#ctx0" brushRef="#br0" timeOffset="153382.47">15210 13792 158 0,'0'0'44'16,"0"0"0"-16,0 0 51 16,0 0-6-16,0 0-32 15,0 0-24-15,0 0 4 16,-119 62-22-16,111-41 3 16,4-2-13-16,4 1-5 15,0-9 0-15,9-2 17 16,7 0-12-16,2-5-1 15,7 2 8-15,3-5-12 0,7-1-35 16,-24 0-72-16,2 0-89 16</inkml:trace>
  <inkml:trace contextRef="#ctx0" brushRef="#br0" timeOffset="153712.01">15367 13659 111 0,'0'0'37'16,"0"0"4"-16,0 0 37 15,0 0 16-15,0 0-37 16,0 0 16-16,89 157-39 16,-86-124 15-1,-3-3-19-15,0-4 4 0,-9 3-18 16,-7-6-14-16,-4-3 5 16,-5 0-7-16,-2-6-23 0,0-2-45 15,19-12-102-15,2 0-153 16</inkml:trace>
  <inkml:trace contextRef="#ctx0" brushRef="#br0" timeOffset="154153.69">15587 13537 104 0,'0'0'93'0,"0"0"-14"16,0 0-7-16,0 0 24 0,0 0-47 15,0 0-4 1,125 342-5-16,-125-281-13 0,0 3-7 16,-3-2 14-16,-23-3-13 15,-11-2-5-15,-13-8-6 16,-9-10 3-1,-5-5-5-15,7-8-3 0,4-6-5 16,11-4-40 0,11-2-70-16,27-14-106 0</inkml:trace>
  <inkml:trace contextRef="#ctx0" brushRef="#br0" timeOffset="161472">16032 13673 286 0,'3'0'99'15,"-3"0"-80"-15,0 0 62 16,0 0-6-16,0 0-5 16,0 0-35-16,0 0 3 15,0 0 5-15,0 0-1 16,0 0-11-16,0 0 5 16,0 0-12-16,0-2-3 15,0 2-10-15,0 0-11 0,0 0-1 16,0 0-11-16,1 0-1 15,1 0-2-15,1 0-3 32,2 12-9-32,3 5 19 15,3 3 8-15,2 3-2 0,-1-4-15 16,1 4 10-16,0-3-11 16,-1-3-27-16,-2 0-12 15,0-2-36-15,-10-14-41 16,0-1-99-16</inkml:trace>
  <inkml:trace contextRef="#ctx0" brushRef="#br0" timeOffset="161744.84">16148 13654 364 0,'0'0'91'0,"0"0"-55"16,0 0 10-16,0 0-15 15,0 0-31-15,0 0 0 16,-18 22 1-16,7 1 12 16,-6 4 3-16,1 0-12 0,-4 5 0 15,0-3-4 1,0 6-9-16,3 0-66 0,14-28-110 15</inkml:trace>
  <inkml:trace contextRef="#ctx0" brushRef="#br0" timeOffset="162730.41">16857 13359 231 0,'0'0'174'0,"0"0"-129"16,0 0 24-16,0 0-7 0,0 0-22 16,0 0-28-16,-6 3-10 15,6-3 3-15,-2 0-2 16,2 0 2-16,0 0 12 16,0 0-1-16,0 0-9 15,0 0-7-15,0 1 0 16,-3 2-4-16,-3 3-4 15,-1 1 8-15,-2 3 0 16,-4-1 0-16,3 5 0 16,0 4-4-16,-1 1 2 15,-4 4 2-15,2 3-1 16,1 4 0-16,-4 0 1 16,7-1 0-1,0 1 0-15,1-10-10 16,5-3-2-16,2-9 0 0,1-7-1 15,0 2-6-15,0-3 19 16,0 0 9-16,0 0 21 16,0-13-10-16,0-6-20 15,0-1 0-15,0-1-12 0,0 1-4 16,-6 2-1-16,-4 4 15 16,-3 1 0-16,-1 9-7 15,-3 1 3 1,2 3 0-16,0 0-1 15,0 0 0-15,4 4 5 0,3 8-9 0,0 1 8 16,2 5 0-16,3 1-3 16,-2-2 2-16,5 3 3 15,0-4 1-15,0-3 0 16,13-7 9-16,4 1-2 16,9 0 2-16,1-7-2 15,2 0-7-15,2 0-2 16,-24 0-47-16,-4 0-205 15</inkml:trace>
  <inkml:trace contextRef="#ctx0" brushRef="#br0" timeOffset="172730.74">17059 13437 2 0,'0'-2'65'0,"-2"2"25"0,2 0-10 16,0 0-22-16,-1 0-17 15,-1 0-15-15,-2-3-26 16,0 3-15-16,1 0 1 15,1-2 7-15,2 2 1 16,-3 0 1-16,3 0 2 16,0 0 3-16,0 0 18 15,0 0 18 1,0 0 8-16,0 0-8 16,0 0-5-16,0 0-6 0,0 0-7 0,0 0-16 15,-5 2 6-15,-1 9 13 16,1 1 2-16,-4 2-1 15,2 2 2-15,2 0-17 16,-1 4-2-16,-3-4-2 16,5 1 0-16,0-8-3 15,-1-1 0-15,4-4 0 16,1-2-4-16,0-2 4 16,0 0 7-16,0 0 9 15,0-4 31-15,0-11-32 16,4-9-15-16,6 1-3 15,5-3-6-15,0 0-9 0,7 4 3 16,-3 3 4-16,0 6 2 16,-1 6 6-16,-3 2-4 15,1 5 0-15,0 0-3 16,-3 0 7-16,1 0 0 16,-5 6 3-16,-2 7-4 15,-2 3 3-15,0 4 1 16,-1-3 2-16,-4 0 0 15,0-1-1-15,0-6 6 16,0-1-7 0,-6-2-7-16,3-3-4 15,3-4 8-15,0 0-4 0,0 0 2 16,0 0 5-16,3 0 16 0,12-10-14 16,1-10-1-1,8-1-1-15,4-1 0 0,4-1-4 16,-9 6 0-16,-3 7 4 15,-7 4 9-15,-5 6-7 32,1 0-2-32,2 3-3 0,-5 17 3 15,1 7 11 1,-5 3 8-16,-2-1-8 0,0 0-7 16,0 5-4-16,-9-5-16 0,3-2-34 15,-5-1-52-15,6-25-63 16,1 2-141-16</inkml:trace>
  <inkml:trace contextRef="#ctx0" brushRef="#br0" timeOffset="175513.31">17599 13498 286 0,'0'0'22'0,"0"0"-5"16,0 0 67-16,0 0-15 15,0 0-28-15,0 0-15 0,0 0 2 16,29-4-6-16,-27 4-4 15,3 0 3-15,3 0-14 16,3 0-7-16,2 0 0 16,1 7 2-16,2 6-1 15,-6 4-1-15,-4 2-3 16,-3 2 1-16,-3-2-6 16,0 2 2-16,-3-2-1 15,-10-2 1-15,-9-1 6 16,-2-6 0-16,-4-3-12 15,1-4-36-15,3-3-63 16,20 0-51-16,3 0-78 16</inkml:trace>
  <inkml:trace contextRef="#ctx0" brushRef="#br0" timeOffset="175840.19">17746 13521 244 0,'0'0'150'16,"0"0"-105"-16,0 0-8 16,0 0 9-1,0 0-27-15,0 0-19 16,3-7-2-16,-19 17 2 0,1 1 6 0,1 8-5 15,7-2 10-15,-7-1-7 16,7 4-2-16,3-3-2 16,1 2 0-16,3-5-4 15,0-5-11-15,7 1-2 16,9 0 13-16,5-3 2 16,2-1 1-16,-12-6-73 15,-1 0-121-15</inkml:trace>
  <inkml:trace contextRef="#ctx0" brushRef="#br0" timeOffset="176105.7">18013 13405 226 0,'0'0'9'16,"0"0"2"-16,0 0 83 16,0 0 3-16,0 0-35 15,0 0-16-15,54 228-29 16,-62-178 2-16,-16 0-19 16,-9-4 6-16,-13-13-9 15,-7-6 3-15,-7-8-25 16,35-19-55-16,3 0-136 15</inkml:trace>
  <inkml:trace contextRef="#ctx0" brushRef="#br0" timeOffset="176807.65">17272 13247 123 0,'0'0'41'0,"0"0"-40"16,0 0 29-16,0 0 14 0,0 0-12 16,0 0-6-1,0 0 29-15,-73 17 7 0,57-12-7 16,-3 1-15-16,2 3-20 16,0 6-12-16,-2 8 0 31,1 4-5-31,-1 10 4 15,5 2 1-15,1 8 6 0,4-1 2 0,1 4-13 32,8-1 1-32,0 0-4 15,0 1-13-15,13-8-1 0,3-8-44 0,2-4 47 16,-8-30-88-16,-3 0-98 16</inkml:trace>
  <inkml:trace contextRef="#ctx0" brushRef="#br0" timeOffset="177419.04">16402 13879 72 0,'0'0'18'0,"0"0"42"16,0 0 26-16,0 0-2 15,0 0-24-15,0 0 8 16,293 29-9-16,-247-26-27 15,-4-3-13-15,-4 3-11 16,-13 1-8-16,-7-1-1 16,-5 1-22-16,-13-2-83 15,0-2-108-15</inkml:trace>
  <inkml:trace contextRef="#ctx0" brushRef="#br0" timeOffset="178294.77">16759 14076 323 0,'0'0'95'0,"0"0"-95"15,0 0-5-15,0 0 5 16,0 0 3-16,0 0 40 16,-16 73-8-16,12-43-11 0,0-1 8 15,-2 0-21-15,-2 1-2 16,2 3 3-16,0-6-8 15,-2-7-3-15,5-4-1 16,-3-9-10-16,5-1-4 16,-2-2-10-16,0-4 2 15,3 0 22-15,-10 0 2 16,-2-4 1-16,-2-9-3 16,-6 0-2-16,2 0 0 15,-4 6-8-15,-2-2 8 16,-3 8 0-16,4 1 2 15,-2 0 0-15,7 0 1 16,-4 0 10-16,3 1-2 0,1 12 0 16,1 3-1-16,7 3-4 15,6-2-1-15,4 0-1 16,0-3-1-16,3-1 3 16,8-7 2-16,8-5 11 15,4-1 16-15,11 0-3 31,-4 0-16-31,3-4-8 16,-1-9 0-16,-5-2-6 0,-2-1-2 0,1 0-16 16,-6 4-38-16,3 5-12 15,-20 3-103-15</inkml:trace>
  <inkml:trace contextRef="#ctx0" brushRef="#br0" timeOffset="178657.05">17067 14204 164 0,'0'0'286'16,"0"0"-264"-16,0 0-5 15,0 0 39-15,0 0-18 16,0 0-33-16,-72-6 4 16,50 26 3-16,3 3 2 15,0 3-5-15,2 5-1 16,7-2-4-16,2 1-2 15,8-4-1-15,0 2-1 0,1-9-6 16,18-4-1 0,3-1 7-16,6-4 0 0,6-3-20 15,-22-7-86-15,0 0-205 16</inkml:trace>
  <inkml:trace contextRef="#ctx0" brushRef="#br0" timeOffset="179535.27">16765 13112 201 0,'0'0'65'0,"0"0"-62"16,0 0-2-16,0 0 30 15,0 0-14-15,0 0-5 16,-42 25 22-16,22-13 5 0,-3 1 0 16,-2 4 11-16,-1 2-9 0,1 4-20 15,-3 3-3-15,0 2-6 16,-2 4-3-16,-1 4-7 16,-3 1 2-16,-5 5-1 15,-1 1-2-15,4 3 6 16,0 4-7-16,6 6 1 15,7 3-1-15,0 4 5 16,6 7 4-16,2 0-7 16,4 8 4-1,0 8-5 1,4 6 2-16,1 4-2 0,2-3-1 16,4-4-3-16,0-10-11 15,0-16-8-15,0-13 10 16,17-11 8-16,6-12 4 15,8-1 7-15,5-9 2 0,10-1-2 16,5 1-7 0,4-4-7-16,3 3-69 0,-44-16-118 15,-2 0-44-15</inkml:trace>
  <inkml:trace contextRef="#ctx0" brushRef="#br0" timeOffset="180372.69">18043 13875 238 0,'0'0'76'0,"0"0"-56"0,0 0 50 15,0 0 16-15,0 0-39 16,0 0-26-16,0 0 2 15,-4 6-4-15,4-6 2 16,0 0 6 0,0 3-8-16,6-3-19 0,11 4 5 0,4-1-4 15,7 4 3-15,2 0-4 16,1-4-7-16,3 0 5 16,5 0-5-16,-1-3-11 15,-5 4-27-15,-6-4-17 16,-8 0-46-16,-19 0-68 15,0 0-29-15</inkml:trace>
  <inkml:trace contextRef="#ctx0" brushRef="#br0" timeOffset="180644.55">18191 13755 141 0,'0'0'112'0,"0"0"-101"16,0 0 5-16,0 0 67 15,0 0 4-15,0 0-58 16,-47 170-7-16,40-126-19 15,2 4-3-15,4-2-24 16,1-33-93 0,0-3-72-16</inkml:trace>
  <inkml:trace contextRef="#ctx0" brushRef="#br0" timeOffset="181374.68">19265 13362 71 0,'0'0'156'0,"0"0"-138"16,0 0 44-16,0 0-15 16,0 0 23-16,0 0-14 15,-12 196-12-15,0-161-21 16,-1 2-11-16,3-8-7 15,1-5-4-15,2-8 4 16,1-10-5-16,3 0-14 16,1-6-10-16,2 0 24 15,-4 0 1-15,-1-11 13 0,-4-6-14 16,-4-4-17 0,-5 3 8-16,-3 1-4 0,-5 10-2 15,-1 1-4-15,1 6 4 16,4 0-2-16,1 3 8 15,3 14 5-15,2 8-7 16,4 2 5-16,3 3-1 31,5 0 5-31,4-7-12 0,0-3 14 16,1-8-4-16,14-1 4 0,7-7 3 0,5-2 13 16,8-2-3-16,3 0-13 15,-1-9-6-15,-3-5-36 16,-4-2-16-16,-25 6-79 15,-2 3-37-15</inkml:trace>
  <inkml:trace contextRef="#ctx0" brushRef="#br0" timeOffset="181714.93">19507 13485 316 0,'0'0'47'0,"0"0"-24"15,0 0-3-15,0 0-2 16,0 0-9-16,0 0 13 15,-86 39 20-15,64-5-20 16,4 1-7-16,5 6 2 16,3-2-12-16,9-3-5 15,1-6 0-15,0-7 0 16,3-6-32-16,17-4 32 16,5-6 0-16,6-1-41 15,-17-6-99-15,1 0-125 16</inkml:trace>
  <inkml:trace contextRef="#ctx0" brushRef="#br0" timeOffset="182216.37">19728 13571 53 0,'0'0'67'0,"0"0"37"16,0 0-7-16,0 0 9 15,0 0-34-15,0 0-9 16,8-8-12-16,-10 8-22 15,-1 0-15-15,2 0-4 16,-4 0-2-16,1-2-8 16,-3 2-1-16,-2 0-5 15,0 0 1-15,-4 0 1 16,0 0 4-16,0 7-1 16,2 2-3-16,-1 1 2 0,2 1-2 15,0 2 3-15,5-4 0 0,-2 4 0 16,1 1 1-16,2-2 0 15,1 2-7-15,3-1-9 16,0 0-2-16,0-3-15 16,0-3 29-16,2 0-2 15,6-1 6-15,5-2 1 16,6-4 8-16,0 0-9 16,4 0-12-16,-2 0-79 15,-16 0-65-15,0 0-155 16</inkml:trace>
  <inkml:trace contextRef="#ctx0" brushRef="#br0" timeOffset="182600.84">19866 13445 285 0,'0'0'39'15,"0"0"-38"-15,0 0 0 16,0 0 31-16,0 0 12 15,0 0-26-15,110 53 36 16,-98-20-7-16,-4 9-16 16,-8 9 5-16,0 1-13 15,-3 2-11-15,-23-5-9 16,-9-6-3-16,-10-7-20 16,-6-9 20-16,-5-1-43 15,33-26-101 1,2 0-166-1</inkml:trace>
  <inkml:trace contextRef="#ctx0" brushRef="#br0" timeOffset="183015.24">19245 13969 431 0,'0'0'101'0,"0"0"-57"16,0 0 8-16,0 0-19 15,0 0-24-15,0 0-9 16,-94 0 0-16,51-5-1 16,-3 5 1-16,3-4-2 15,3 1-2-15,4 3-15 0,12-3-7 16,8 2-34-1,10 1-27-15,6 0 3 0,0 0-37 16,0 0-78-16</inkml:trace>
  <inkml:trace contextRef="#ctx0" brushRef="#br0" timeOffset="183530.54">18996 14143 46 0,'0'0'50'16,"0"0"-25"-16,0 0 23 16,0 0-4-16,0 0-11 15,0 0 17-15,9 124-33 16,-9-104 19-16,0-5-25 15,-4-2 16-15,-1-7-5 16,0 0-22-16,1-3-7 16,1-2-3-16,2 2-6 0,-1-3 16 15,-1 0 9 1,-3 0 24-16,-4-10-12 16,-3-3-15-16,-3 2 21 0,-4-2-25 0,-4 3 2 15,-3 3-4-15,0 4 5 16,0 3 0-16,2 0-5 0,3 0 4 15,2 0 0-15,4 13-4 16,4 5 0-16,1 1 2 16,7 4-2-16,4-6-3 15,0-4 2-15,0-3-3 16,11-1 8-16,7-8 0 16,8-1 26-16,-1 0 3 15,9 0-26-15,-1 0 7 16,1-10-8-16,-3-4-6 15,-2 2-2-15,-4-1-36 16,-8 6-40-16,-17 3-65 16,0 4 3-16</inkml:trace>
  <inkml:trace contextRef="#ctx0" brushRef="#br0" timeOffset="183811.51">19249 14267 308 0,'0'0'37'0,"0"0"-36"15,0 0 47-15,0 0 8 16,0 0-18-16,0 0-17 15,0 0-6-15,-131 67-1 16,127-44-9-16,4-4-5 16,0-2 2-16,9 1-1 15,9-6 1-15,5 1-1 16,8-6-1-16,5 0-24 16,-21-7-107-16,1 0-49 0</inkml:trace>
  <inkml:trace contextRef="#ctx0" brushRef="#br0" timeOffset="184531.89">20209 13257 27 0,'0'0'34'0,"0"0"43"15,0 0-2-15,0 0-9 16,0 0-3-16,0 0 0 15,131 341-6-15,-122-266-14 16,-4 7-10-16,-1 2-12 16,-2-2 5-16,-2-2-7 15,0-1-7-15,-19-7-11 16,-11-6 25-16,-5-2-7 16,-7-5-8-16,-1-2-2 15,-5-2-3-15,0-3-2 16,-5-2 2-16,1 0-3 0,-2-8 0 15,1-1-1-15,-1-6-2 16,-2-8-9-16,-1-8-13 16,-2-5-11-16,-1-4-36 15,44-10-55-15,3 0-127 16</inkml:trace>
  <inkml:trace contextRef="#ctx0" brushRef="#br0" timeOffset="185048.51">19493 14218 46 0,'0'0'73'16,"0"0"18"-16,0 0-19 15,0 0 15-15,0 0-16 16,0 0-35-16,0 0-36 16,-64 287-15-16,37-261 8 15,0-9-56-15,16-17-75 16</inkml:trace>
  <inkml:trace contextRef="#ctx0" brushRef="#br0" timeOffset="185569.31">19206 14082 53 0,'0'0'28'15,"0"0"20"-15,0 0 12 16,0 0 8-16,0 0-9 15,0 0-17-15,-83 116 9 0,65-83 3 16,-5 1-33-16,3 3-7 16,7 5-4-16,8 0-7 15,5 5-3-15,0 5 0 16,21 4-34-16,19 4 25 16,-22-43-120-16,3-5-140 15</inkml:trace>
  <inkml:trace contextRef="#ctx0" brushRef="#br0" timeOffset="187562.87">9611 14935 394 0,'0'0'28'0,"0"0"-26"16,0 0 51-16,0 0 44 0,0 0-47 16,0 0-14-1,0 0 5-15,-57 6-5 0,52-6 0 16,2 0-12-16,-3 0-12 15,-7 0-10-15,-8 0-1 16,0 0-1-16,-7 0-3 16,3 0-16-16,-4 0-25 15,2 0-17-15,5 0-8 16,3 0-20-16,17 0-102 16,1 0-98-16</inkml:trace>
  <inkml:trace contextRef="#ctx0" brushRef="#br0" timeOffset="187829.02">9580 15057 183 0,'0'0'63'15,"0"0"7"-15,0 0 40 16,0 0-32-16,0 0-23 16,0 0-10-16,-104 6-16 15,72-6-17-15,0 0-1 16,9 0-2-16,3 0-9 16,12 0-3-16,8 0-63 0,0 0-196 15</inkml:trace>
  <inkml:trace contextRef="#ctx0" brushRef="#br0" timeOffset="189891.09">10552 14786 177 0,'0'0'92'0,"0"0"-61"15,0 0 20 1,0 0 7-16,0 0-26 16,0 0-11-16,0 0-4 15,-1-3-2-15,1 3 23 16,0 0 18-16,0 0-14 16,0 0-11-16,0 0-31 15,0 0-5-15,0 0-8 16,0 12 13-16,0 10 9 15,0 2-5-15,0 1-4 16,0 0 2-16,0-4-2 0,0 2 0 0,0-4-4 16,0-3-5-1,15-4 9-15,4-3-2 0,0-2 1 16,3-3-1-16,-1-4 0 16,4 0-1-16,-3 0 2 15,0-4-5-15,-5-9 5 16,-2-7 1-16,-4-4 4 15,-1 4-3-15,-4-3-1 16,-1 7-2-16,-4 3-5 16,-1 3-3-16,0 7-15 15,0 0 19-15,-1 3-5 16,-1 0-5-16,-1 0 4 0,0 9 10 16,0 11 2-1,-1 6 27-15,-2 7 8 0,0 1-7 16,3 2-11-16,-3 7 23 15,3-1-13-15,-7 6-1 16,4 1-18-16,-3-4-5 16,-3-4 0-16,-4-12-3 15,3-10-6-15,-1-15-14 16,-12-4 13-16,-5 0 7 16,-7-19-13-16,2-8-12 15,8-7-3-15,3 1-14 16,10 4-30-1,9 2-34-15,6 8 39 16,0 6 52-16,0 5-28 16,9 8-56-16,0 0-69 0</inkml:trace>
  <inkml:trace contextRef="#ctx0" brushRef="#br0" timeOffset="190275.55">10956 15018 272 0,'0'0'13'0,"0"0"-9"16,0 0 18-16,0 0 1 16,0 0 8-16,0 0 16 15,35 0 9-15,-22 0-14 0,5 3 0 16,1-3-16-16,6 3-13 15,0 0-11-15,1-3-2 16,0 1-8-16,-5 5-44 16,-18-6-26-16,1 0-125 15</inkml:trace>
  <inkml:trace contextRef="#ctx0" brushRef="#br0" timeOffset="191061.81">11424 14948 195 0,'0'0'126'0,"0"0"-82"0,0 0-27 16,0 0 4-1,0 0 50-15,0 0-15 0,7 96-14 16,-7-73-15-16,0 3-6 15,0-6-12-15,-1-3-4 16,-8-10 0-16,4-1-5 16,-2-6-19-16,7 0 19 15,0 0 14-15,-3-3 4 16,3-15-18-16,0-8-26 16,0-4-8-16,0-2-12 15,10-8-41-15,8 4 41 16,7 3-1-16,4 6 47 0,3 8 11 15,-4 3 10 1,-6 9 8-16,3 4-17 0,-11 3 2 16,2 3 2-16,-3 13 3 15,-5 5-2-15,-1 1-6 16,-4 0 7-16,-2 2 8 16,1 0-2-16,-2-7-10 15,0-2-6-15,0-8-4 16,0 0-4-16,0-7-1 15,0 0-2 1,0 0 3-16,0 0 7 16,1 0-1-16,4-7-6 15,9-10-12-15,-3 1 9 16,5-5-11-16,3 3 7 16,0 3 7-16,3 6 0 15,-5 3 3-15,3 6-3 16,-6 0 0-16,-2 0 0 15,4 15 0-15,3 6 3 16,-10 0 8-16,-1 2-4 0,-1-4-3 16,-6 1-3-16,-1 0-1 15,0-1-8-15,0-3-18 16,-1-14-77-16,-4-2-107 16</inkml:trace>
  <inkml:trace contextRef="#ctx0" brushRef="#br0" timeOffset="191469.72">11996 14918 236 0,'0'0'169'0,"0"0"-53"0,0 0-53 15,0 0-26-15,0 0-5 16,0 0-4-16,53-3-18 16,-45 3 4-16,4 0-10 15,2 0-1-15,-1 0-2 16,3 10-1-16,-1 10 0 31,-7 2 0-31,-1 2 0 16,-1 2 0-16,-6-2 2 0,0-2 0 15,0 1-2-15,-14-6 0 16,1-3-2-16,-7-4-22 16,5-3 18-16,1-4-49 15,-1-3-9-15,10 0-61 16,5 0-65-16</inkml:trace>
  <inkml:trace contextRef="#ctx0" brushRef="#br0" timeOffset="191766.08">12288 14945 330 0,'0'0'45'0,"0"0"-18"16,0 0-22-16,0 0 41 16,0 0-8-16,0 0-19 15,0 0-6-15,-84 16 7 16,71 5-1-16,2 1 4 16,5 1-5-16,5 0-8 15,1 0 5-15,0 0-15 16,0-3-5-16,1-6 1 15,13 0 3-15,2-1-7 16,6-7-37-16,-11-6-52 0,0 0-84 16</inkml:trace>
  <inkml:trace contextRef="#ctx0" brushRef="#br0" timeOffset="192064">12442 15047 138 0,'0'0'164'0,"0"0"-162"16,0 0-2-16,0 0 0 15,0 0 5-15,0 0 1 16,170 0-1-16,-126 0 0 16,-1 0 18-16,-5 0-15 15,-4 0-1-15,-7 0-7 16,-8 0-18-16,-19 0-90 16,0 0-120-16</inkml:trace>
  <inkml:trace contextRef="#ctx0" brushRef="#br0" timeOffset="192330.31">12653 14941 227 0,'0'0'63'15,"0"0"-48"-15,0 0 3 16,0 0 53-16,0 0 4 0,0 0-14 16,-52 106-35-1,37-80 4-15,5-1-23 16,0-3-2-16,1-2-5 0,6-1-1 16,0-6-36-16,3-12-74 15,0-1-100-15</inkml:trace>
  <inkml:trace contextRef="#ctx0" brushRef="#br0" timeOffset="192707.19">13173 14819 362 0,'0'0'58'0,"0"0"20"15,0 0-31-15,0 0-24 16,0 0-16-16,0 0 3 15,0 0 1-15,-100 33-1 16,76 4 8-16,-2 9-10 16,6 1-2-16,1-2-2 0,9 1-4 15,7-3 0 1,3-6-19-16,0-7 0 16,16-11 15-16,12-5 0 0,6-8-15 15,-21-6-70-15,0 0-107 16</inkml:trace>
  <inkml:trace contextRef="#ctx0" brushRef="#br0" timeOffset="193033.21">13445 14677 312 0,'0'0'44'16,"0"0"57"-16,0 0-27 15,0 0 0-15,0 0-31 16,0 0-13-16,65 354-12 15,-75-282-4-15,-25-2-13 16,-11-5-1-16,-14-11-24 16,-16-15-36-16,-14-9 47 15,53-30-96-15,-2-3-172 0</inkml:trace>
  <inkml:trace contextRef="#ctx0" brushRef="#br0" timeOffset="193999.92">11551 14608 126 0,'0'0'15'31,"0"0"28"-31,0 0 23 0,0 0 14 16,0 0-16-16,0 0-29 16,-118 122 1-16,104-79 17 15,-5 3-5-15,6 8-10 16,1 4-12-16,3 0-1 16,2 1-18-16,0 0-7 0,5 0-5 0,2-7-24 31,0-8-28-31,6-8-26 0,15-12 54 0,-8-24-44 31,6 0-69-31</inkml:trace>
  <inkml:trace contextRef="#ctx0" brushRef="#br0" timeOffset="194922.18">10339 14618 161 0,'0'0'111'0,"0"0"-14"16,0 0-15-16,0 0-13 0,0 0-25 15,0 0-13-15,0 0-24 0,-280 361-7 16,280-313-1-1,0 1 1-15,29-3 1 0,15 2 1 32,11-5-1-32,12 2-1 15,11-5-3-15,2-7-31 16,-51-27-77-16,-8-6-132 16</inkml:trace>
  <inkml:trace contextRef="#ctx0" brushRef="#br0" timeOffset="196171.84">13772 14669 104 0,'0'0'65'0,"0"0"-14"16,0 0 0-16,0 0 37 15,0 0-30-15,0 0-8 16,114 220 2-16,-109-168-2 16,-3-2-9-16,-2 6-4 15,0 0-26-15,-21 3 7 16,-6 1 1-16,-8-2-18 15,-6-1 8-15,-8-13-4 16,-7-4 0-16,-2-11-5 16,1-6-6-16,2-10-47 15,9-2-25-15,34-11-59 0,6 0-228 16</inkml:trace>
  <inkml:trace contextRef="#ctx0" brushRef="#br0" timeOffset="198758.6">14055 14922 245 0,'0'0'43'0,"0"0"1"16,0 0 81-16,0 0-23 0,0 0-59 15,0 0-6-15,0 0 2 16,9 9 7-16,-8-9-14 16,1 0-1-16,-2 0 4 15,0 0-14-15,0 0-14 0,0 0-1 16,0 0-5-16,0 0-1 15,0 1-3-15,0 2-2 16,0-3 3-16,0 2-2 16,1-2-3-16,6 11-3 15,8 2 9-15,-1 3 1 16,4 5 0-16,1-2-1 16,-4 1 0-16,1 0 0 15,0-7-7-15,-8 3-15 16,3-2-22-16,-3-3-20 15,2-2-27-15,-10-9-96 16,0 0-176-16</inkml:trace>
  <inkml:trace contextRef="#ctx0" brushRef="#br0" timeOffset="198969.46">14188 14905 334 0,'0'0'84'16,"0"0"-83"-16,0 0 84 15,0 0 0 1,0 0-26-16,0 0-4 16,-118 112-33-16,99-85-13 0,3-1-9 15,8 2-25 1,8-21-92-16,0-5-209 0</inkml:trace>
  <inkml:trace contextRef="#ctx0" brushRef="#br0" timeOffset="200047.46">14619 14753 372 0,'0'0'57'16,"0"0"-50"-16,0 0 86 31,0 0 6-31,0 0-30 0,0 0-23 16,0 7-17-16,0-4-8 15,0-3-15-15,0 6-6 16,-4 11 0-16,-1 4 6 15,-3 11 2-15,5 8-4 16,-3 3 4-16,0 2 0 16,1-1-8-16,5-7 0 15,-2-2-26-15,2-5-40 16,0-27-60-16,0-3-187 16</inkml:trace>
  <inkml:trace contextRef="#ctx0" brushRef="#br0" timeOffset="201469.34">15683 15226 372 0,'0'0'15'0,"0"0"-9"16,0 0 43-16,0 0 25 16,0 0-1-16,0 0-30 15,0 0 5-15,98 5-28 16,-42-3-1-16,12 3-12 0,3 2 1 16,3 3-4-16,6 1-4 15,2 2 0-15,7 0-2 16,2 0 6-16,4 0-9 15,7 3-1-15,7-3-18 16,4-2-9-16,9-2-1 16,1 1 3-16,1-3-7 15,3 0 4-15,-5 3 3 16,-7-3 17-16,-12 1-37 16,-10 1-20-16,-14 0 13 15,-12-8 12-15,-9 4 40 16,-9-5 6-16,-15 0 32 0,-11 0 59 15,-10 0-4-15,-9 0-17 16,-3 0-5-16,1 0-29 16,-2 0-17-16,0 0-10 15,0 0-3-15,0 0-4 16,0 0-2-16,1 0-1 16,-1 0-6-16,0 0-22 15,0 0-37-15,0 3-66 16,0-2 7-16,0 2-77 15</inkml:trace>
  <inkml:trace contextRef="#ctx0" brushRef="#br0" timeOffset="202156.94">18372 15231 279 0,'0'0'118'16,"0"0"-13"-16,0 0-18 0,0 0-22 15,0 0-21 1,0 0-12-16,-1 0-10 0,1 0-6 16,0 0-7-16,0 0-3 15,0 0-5-15,0 0-1 0,-3 0-7 32,-5 12-4-32,-3 6 11 15,-7 9 2-15,3 3 0 16,-8-1-1-16,-1 5 0 0,0-2-1 15,0-2-2-15,2-3-10 16,6-7-5-16,3-3-6 16,7-11-5-16,2 3-2 15,4-8 4-15,0-1-10 16,0 3-6-16,0-3 27 16,12 0 15-16,7 0 8 15,8 0-1-15,5 0-4 16,6 0 6-16,7 3-9 15,6-3 1-15,3 3-1 16,-2-3-14-16,-7 0-24 16,-14 0-33-16,-29 0-58 15,-2 0-65-15</inkml:trace>
  <inkml:trace contextRef="#ctx0" brushRef="#br0" timeOffset="202434.94">18442 15403 44 0,'0'0'318'15,"0"0"-286"-15,0 0-24 16,0 0 31-16,0 0 9 15,0 0-17-15,-77 70-7 16,61-44-16-16,-2 4-3 16,4 1-5-16,-1-1 0 0,6-1-15 15,2 0-55 1,7-25-82-16,0-4-48 0</inkml:trace>
  <inkml:trace contextRef="#ctx0" brushRef="#br0" timeOffset="203000.09">18417 14937 62 0,'0'0'57'0,"0"0"-6"0,0 0 12 31,0 0 11-31,0 0-18 0,0 0-2 0,-208 21 3 32,179 15-30-32,-2 7-5 0,5 6-10 0,2 8 9 31,1 2-2-31,10 1 5 0,4 5 1 15,9-4-17-15,0 1-1 16,3-3-4-16,14-2-3 16,6-8 0-16,5 1 1 0,2-11 1 15,3-9-2-15,0-10 3 16,2-11 3-16,-3-7 1 16,5-2 1-16,0 0 1 15,1-7-5-15,0-10-1 16,-1 0-3-16,0-5 0 15,2-1-12-15,-4-4 2 0,1-7 0 16,-5-3 8-16,-3-8 2 16,-5-11 3-16,-7-8 1 15,-3-4-2-15,-12-1 0 16,-1 3-2-16,0 10-7 16,-18 4-9-1,-8 8 0-15,-6 7 3 16,-4 4-18-16,-7 9 0 15,-4 5 3-15,-3 8-37 16,32 11-60-16,4 0-64 16</inkml:trace>
  <inkml:trace contextRef="#ctx0" brushRef="#br0" timeOffset="207124.91">14867 15645 165 0,'0'0'24'0,"0"0"-23"15,0 0 35-15,0 0 50 16,0 0-7-16,0 0-25 15,0 0-28-15,-61-4-12 16,53 0-7-16,-4 2 5 16,5 2 3-16,0-3-9 15,1 3-4-15,1-3-1 16,-5 2 0-16,-3 1 1 16,-3-3 1-16,-1 0 1 15,-7-1-3-15,-3 1 2 16,-3 0-3-16,-4-4 0 0,-4 1 0 0,-5 2-1 15,-7-5 2-15,-1 2-2 16,-12-3 1-16,-1 0 0 16,-3-2 0-16,-2 1 0 0,-6 1 0 15,-3 3-2-15,2 0 2 16,-5 2-3-16,0 0 0 16,-2 0-3-16,2-2-13 15,-2-3 3-15,2 0 16 16,1 0-1-16,0-3 1 15,-4 0 0-15,-6-3 1 16,4 1 1-16,0 6-2 16,4-4 0-16,-1 5 2 15,2 2-2-15,2 0-1 16,1 2 1-16,-3-5 0 16,3 5 0-16,3-3 1 15,6 1-1-15,-1 0 1 0,3-1-1 16,-1 4 0-1,-1-4-1-15,4 1 1 0,4 2-1 16,6 1 1-16,-1 0 0 16,3 0 0-16,-2 2 0 15,-5 1 2-15,-5-3-2 16,-3 3 6-16,-2 0-5 16,-3-2 2-16,1-1 1 15,2 2 10-15,9 1-5 16,4-4-2-16,7 4-3 15,5 0 5-15,0 0 0 16,-1 0-6-16,-2 0 5 0,2 0-8 16,-1 0 0-1,-1 0-1-15,1 0 1 0,-6 0 2 16,6 0-2-16,0 0 1 16,1 0 4-16,6 4-1 31,4-4 2-31,-1 4 4 15,-1-2 6-15,-2 1 1 16,-4-2-8-16,1 2 3 16,0-3-4-16,2 3 6 15,5-3 5-15,11 0 1 16,3 0 4-16,13 0 2 16,3 0-7-16,6 0-7 15,0 0-1-15,0 0-7 0,0 0-3 0,0 0-1 16,0 0-42-16,0 3-89 0,0-3-140 15</inkml:trace>
  <inkml:trace contextRef="#ctx0" brushRef="#br0" timeOffset="208746.71">15344 13319 265 0,'0'0'45'0,"0"0"27"16,0 0-47-16,0 0 1 16,0 0 6-16,0 0 1 15,0 0-16-15,-23-37-7 16,18 35 0-16,4 2 23 16,1 0 6-16,0 0-13 15,0 0-12-15,-2 0-14 16,-3-3-1-16,-5-1-1 15,-11 0 2-15,-10-2 0 16,-11-3-1-16,-6 2 1 16,-7-3 0-16,-8 0 0 15,-1 4 0-15,-13-1 1 16,-5 0 0-16,-1-2-1 0,-9 2-8 16,-4-3-8-16,-3 0-7 15,-8 1-7-15,-3-2 3 16,-10-1 6-16,-5-2 3 15,-5 1 17-15,-11-1 1 16,-2-2 0-16,-1 2 0 16,-6-1 0-16,5-2 1 15,-10-1-1-15,-3 1-27 16,3-1-6-16,1-2 3 16,10 3 5-16,14 7 20 15,8-3 5-15,1 3 3 16,3 4-3-16,-6-1 22 0,-5 1-7 31,-6 2-7-31,-9 0 6 16,11 1-9-16,3 1 1 15,14-1 0-15,9-2 9 16,8 3-13-16,7-1 9 16,5-2-7-16,9 3 5 15,6-2 1-15,6-3 8 0,3 5 6 0,4 2-8 16,4 0-3-16,6 0-11 15,9 0-1-15,11 0 0 16,11 0-1-16,8 0 1 16,7 0 2-16,3 0 35 15,0 0 6-15,0 0-3 0,0 0-10 16,0 0 9-16,0 0-15 16,0 0-16-16,0 0-9 15,0 0-20-15,0 0-29 16,0 0-38-16,0 0-27 15,0 0-125-15,0 2 85 16</inkml:trace>
  <inkml:trace contextRef="#ctx0" brushRef="#br0" timeOffset="-198762.36">511 15880 26 0,'12'3'58'0,"-6"0"-18"0,0 1-7 15,-1-1-1-15,1 0 0 16,0-3 16-16,-3 0-6 16,2 0 13-16,-5 3-10 15,3-3-11-15,-3 0-4 16,3 0-11-16,3 1-9 16,0 2-5-16,-3-1-2 15,-3-2 0-15,0 0 6 16,0 0 29-16,0 0 13 15,0 0 1-15,0 0-2 16,0 0-13-16,0 0-10 16,0 0-8-16,0 0-7 15,0 0-11-15,0 0-1 16,0 0-2-16,0 0-2 16,0 0 4-16,0 0 0 15,-3 0-9-15,0 0-4 16,-3 0 7-16,-5 4 0 15,-12 0 6-15,-9-4 6 16,0 5-6-16,-2-3 0 16,-2 0 0-16,4-2 0 15,-2 0 0-15,5 0 0 16,8 0 1-16,8 0-1 0,4 0 0 0,2 0-1 16,7 0-10-16,-2 4-10 15,2-1-15-15,0 1-8 16,0 1 13-16,0 0-2 15,0 0 17-15,0 2 0 16,0 0 6-16,0-1-2 16,-3 5 3-16,-3-2-17 15,0 0-4-15,-1 3 23 16,0-3 7-16,1 0 4 16,3 1-3-16,-2 0 0 15,2-2 0-15,0 1-1 0,0 0 0 16,-3-1 0-16,3 1 3 15,3-1 5-15,0 2-6 16,0 3 11-16,0 0 10 16,0-3-15-16,0 3-3 15,6 0-1-15,-3-2 0 16,0 0-4-16,0 3 0 16,-3-4-4-16,0 3 4 15,0-3-3-15,0 4 0 16,0-4 3-16,0 0 0 15,0-3-3-15,0-4 3 16,0 0 0 0,0-3 2-16,0 0 8 15,5 0 16-15,7 0-6 16,2 0-3-16,7 0-14 16,4 0-3-16,2 0 0 15,1 0-1-15,-4 0-10 0,-4 0-45 16,-3 2-16-16,-17 0-95 15,0-2-101-15</inkml:trace>
  <inkml:trace contextRef="#ctx0" brushRef="#br0" timeOffset="-198531.73">306 16186 70 0,'0'0'423'0,"0"0"-325"15,0 0-11-15,0 0 3 16,0 0-44-16,0 0-29 16,0 0-17-16,-21-19-5 15,-1 19-1-15,-14 0 6 16,2 0-1-16,-1 0-37 16,9 0-37-16,9 0-33 15,17 0-80-15,0 0-105 0</inkml:trace>
  <inkml:trace contextRef="#ctx0" brushRef="#br0" timeOffset="-197983.11">700 16130 307 0,'0'0'104'0,"0"0"-57"0,0 0-26 16,0 0-1-16,0 0-20 15,0 0-3-15,-62-3 2 16,40 20 1-16,2 1 1 16,2 3 1-16,3-2-2 15,10 0-1-15,5-4 0 16,0-2-5-16,5-6 3 16,13-3 3-16,4-1 12 15,7-3 9-15,1 0-6 16,-2-4 4-16,-4-12-9 15,-1 2 9-15,-6-2 2 0,-3 4-2 0,-8 1 13 16,-3 7 3-16,-3 1 0 16,0 3 7-16,0 0-34 15,0 0-8-15,0 3-27 16,0 20 13-16,0 11 14 16,0 9 14-16,0 9-6 15,0 5-3-15,0 2-1 16,0-4-4-16,3-7-7 0,6-12-56 15,0-13-29 1,-6-23-8-16,2 0-177 0</inkml:trace>
  <inkml:trace contextRef="#ctx0" brushRef="#br0" timeOffset="-197354.1">1000 15935 378 0,'0'0'42'0,"0"0"-33"16,0 0-9-16,0 0 42 0,0 0-10 15,0 0-16-15,135-56-15 16,-102 56-1-16,-4 0 23 15,-4 0 5-15,-7 2-22 16,-5 6-4-16,-6 2-2 16,-7-4-6-16,0 2-5 15,0 1-4-15,-14-2 9 16,0 2 6-16,-5-4 15 16,3 0-6-16,4 0-4 15,3 0 1-15,6-1-5 16,3 2-1-16,0-2-2 15,0 3 2-15,0 6 7 0,15 0 15 16,0 4-10 0,1-1-8-16,-1 4-1 0,-1-1-1 15,-2 2 0-15,-3-1-2 16,-4-4 0-16,-5 3-1 16,0-2 1-16,0-1-9 15,-14-1-11-15,-3-5 7 16,-4-2 13-16,2-4 5 15,-5-4-5-15,4 0-20 16,0 0-61-16,13 0-90 16,7-4-113-16</inkml:trace>
  <inkml:trace contextRef="#ctx0" brushRef="#br0" timeOffset="-196381.63">1511 15955 236 0,'0'0'307'0,"0"0"-264"0,0 0-13 16,0 0 2-16,0 0-32 16,0 0-14-16,4 28 14 15,1 1 0-15,1 10 28 16,3 0-17-16,-1 11-7 15,2 0 7-15,3 7-1 16,-1-2-7-16,-6-8-1 16,0-7-2-16,-3-18-2 15,-3-9-10-15,0-12-11 16,0-1-4 0,0 0 12-1,-6 0 15-15,0-1 13 0,-6-18-13 16,-7-2-8-16,-2-6-3 0,3 5-15 15,-1-1-21-15,-2 4 9 16,1-1-25-16,-1 3 26 16,5 0 4-16,7 4-18 15,2 3 36-15,4 5 15 16,3 3 26-16,0-4 17 16,6 2-4-16,7 2-39 15,3-5-6-15,8 7 5 16,4 0-2-16,10 0-4 15,-26 0-77-15,2 0-86 16</inkml:trace>
  <inkml:trace contextRef="#ctx0" brushRef="#br0" timeOffset="-195927.31">1882 16025 347 0,'0'0'56'0,"0"0"-55"16,0 0 25-16,0 0-20 16,0 0 35-16,0 0-15 15,0 0-6-15,-9 76 21 16,-2-56-23-16,-1-1-5 16,3-2-3-16,0-1-3 31,3 1-3-31,2-1-2 15,1-3-2-15,3-2-1 0,0-1-19 16,0-1 8-16,4-5-2 16,5 2 14-16,9-2 1 0,1-4 3 15,5 0-3-15,2 0-1 16,-2 0-43-16,4 0-26 16,-22-4-69-16,-3-2-136 15</inkml:trace>
  <inkml:trace contextRef="#ctx0" brushRef="#br0" timeOffset="-195700.57">1966 16199 170 0,'0'0'80'16,"0"0"-17"-16,0 0 26 0,0 0-46 15,0 0-4 1,0 0 23-16,-7 52-18 0,7-27-11 15,-3 1-9-15,0 4-8 16,0-3-7-16,-2-2-7 16,3 2-2-16,2-6-36 15,0-15-38-15,0-6-144 16</inkml:trace>
  <inkml:trace contextRef="#ctx0" brushRef="#br0" timeOffset="-193528.63">2645 15859 217 0,'0'0'15'0,"0"0"-6"16,0 0 26-16,0 0 11 16,0 0 30-16,0 0-26 15,0 0-18-15,0 94 0 16,0-85-1-16,0 4 0 15,0-3-13-15,-3 4-3 16,-2 2-6-16,-2 0-6 16,-2 0-3-16,4 1 0 15,-3 0-1-15,4-3 0 16,1-1-3-16,3 0-12 16,-3-4-29-16,1 1-15 0,2-10-86 15,0 0-75-15</inkml:trace>
  <inkml:trace contextRef="#ctx0" brushRef="#br0" timeOffset="-192607.25">2604 16061 139 0,'0'0'56'16,"0"0"-53"-16,0 0 6 15,0 0 30-15,0 0-18 16,0 0-8-16,0 0-7 0,215 29-3 0,-178-29-1 16,-3 0 12-16,-4 0 18 15,-7-2-21-15,-3-5-7 16,-9-6-4-16,-8 0 0 15,-3-1-26-15,0 0-35 16,0 2 4-16,-13-1 31 16,-6 3 23-16,1 3 3 15,2 5 3-15,1 2 16 16,3 0 37-16,-1 0-5 16,1 0-6-16,3 9-6 15,1 8-9-15,4 1-21 0,4 2 0 16,0 4 15-16,12-1-7 15,9-4-14-15,4-2 2 16,6-4-3-16,-1-3 13 16,2-3-9-16,0-5-2 15,-1 0 1-15,-4-2-4 16,-2 0 8-16,-4-2-9 16,-1-9-1-16,-3-10-11 15,4-6 5-15,-4-5-11 16,-3-10-10-16,1-4-24 15,-1-4 28-15,-2-3-16 16,0 10 11-16,-2 6 5 0,-3 10 24 16,-1 12 8-16,-4 5 24 15,1 6-3-15,-3 4 15 16,0 0-26-16,0 0-18 16,0 7-7-16,0 9 7 15,0 10 39-15,-5 8-6 16,-5 2 5-16,1 10-3 31,-1 4-4-31,7 0-6 16,0-5-9-16,3-4-4 15,0-9 1-15,3-6-13 16,13-7-3-16,8-7 2 0,5-6 0 0,5-6 0 16,5 0-2-16,1-20-6 0,-3-10-9 15,-2-12 10 1,0-12-12-16,-9-5-10 0,-1 0 14 15,-9 6-5-15,-6 17 21 16,-7 14 8-16,-3 10 27 16,0 9 16-16,0 3-10 15,0 0-41-15,-3 24-14 16,-5 13 14-16,0 11 20 16,-2 11 4-16,5-2-8 15,2-5-10-15,3-2-6 16,0-10-22-16,0-6 3 15,15-6-14-15,-9-28-50 16,2 0-119-16</inkml:trace>
  <inkml:trace contextRef="#ctx0" brushRef="#br0" timeOffset="-191912.94">4079 16094 427 0,'0'0'100'16,"0"0"-84"-16,0 0 14 0,0 0-30 15,0 0 1-15,0 0-1 16,-7 53 1-16,4-29 1 15,0-1-1-15,3-1 5 0,0-2-6 16,0-5-3-16,6-3 0 16,15-6 6-1,5-2-3-15,1-4 1 0,7 0 3 16,-6-10-2-16,0-10 6 16,0-7-8-16,-3-5 0 0,-1 1-3 15,-5 1 5-15,-3 1-2 16,-5 6 0-16,-5 3 2 15,2 7 0-15,-5 6-2 16,0 3 0-16,-3 3 0 16,3 1-2-16,-3 0-9 15,3 0-13-15,3 0-14 16,0 0 35-16,3 5 2 16,-2 1 2-16,-1 1-1 15,-3-3 3-15,4 3 1 16,-5 2 0-16,-2 0 8 0,6 3 15 15,-6 1-15-15,0 0 4 16,0 3-5-16,0 1 3 16,0 0 4-16,0 3-6 15,0-2-8-15,-3-1-4 16,-6-3-4-16,-3-4-30 16,2-1-22-16,0-2-21 15,5-7-46-15,2 0-74 16</inkml:trace>
  <inkml:trace contextRef="#ctx0" brushRef="#br0" timeOffset="-189659.3">5198 15691 233 0,'0'0'157'15,"0"0"-86"-15,0 0 11 16,0 0-26-16,0 0-34 16,0 0-14-16,0 0-4 15,-6 0-4-15,6 6-5 0,0 3 5 16,0 9 10-1,0 6 7-15,0 3 4 0,0 5-7 16,0 11 3-16,0 3-7 16,0 6-1-16,0 5 3 15,-4-7-8-15,-1-4-3 16,2-9-1 0,-3-11-1-16,0-9-4 0,3-8-7 0,3-7-7 15,0-2 9-15,0 0 10 16,0 0 11-16,0-12 0 15,12-11-11-15,3-7-7 16,1 4-6 0,5-2-5-16,5 0 6 15,-2 5 1-15,1-2 5 0,-1 7 0 16,1 7-6-16,-4 2 6 16,-2 8-4-16,-3-2 4 15,-4 3-3-15,1 0 6 16,-4 7-1-16,-3 10-1 15,-4-1 3-15,2 4 2 16,-4 0 0-16,0 6 1 16,0-6 6-16,0 2-4 15,-4-2 0-15,2-3-3 0,2-4 0 16,0-5-6 0,0-2-4-16,0-2-5 0,0-3 3 15,2-1 10-15,11 0 1 16,3 0 0-16,-1-10 0 15,0-5-3-15,2 2-11 16,-2-3 3-16,-3-1 10 16,4 0 2-16,-7 4 1 15,0 3 10-15,-6 4 42 16,-3 5-7-16,2 1-13 16,-2 0-18-16,0 0-15 15,1 1-14-15,-1 15 8 16,2 7 6-16,-1-2 0 15,4 4 1-15,-5-4 1 16,3-2-2-16,3-2-6 0,2-8-6 16,7 1 4-16,2-5-1 15,4-5-3-15,-6 0-5 16,1 0 9 0,-4-15 4-16,-3-5-7 15,-6-5 8-15,-3 2-2 16,0-4 1-16,0 4 8 15,-9 1 4-15,-3 3-2 16,-2 3-5-16,-4 7-1 16,0 2-1-16,-4 4-4 0,1 3 1 15,2 0 0 1,7 0-1-16,3 0-16 16,6 3-34-16,3 4-14 0,0-2-32 0,0-1 34 15,18-1 37-15,5-3 30 16,3 0 18-16,6 0 3 15,2 0 12-15,-2 0-28 16,0 0 1-16,-1 0 0 16,-5 0-2-16,-5 0 10 15,-12-3 0-15,-4 3 3 16,1 0-10-16,-3 0-4 0,-1 10-3 16,2 7 6-16,-4 2 12 15,0 5 7-15,0 2 7 16,0 0-10-16,0-2-18 15,0-2-1-15,3-5-3 16,5-4 0-16,0-3 5 16,5-6 0-16,3 0-1 15,0-4 5-15,1 0 0 16,0-8 1-16,-2-10-4 16,-2-2-1-16,-4-1-4 15,1 3 1-15,-8 7-1 16,1 0 4-16,0 9 33 0,-3 2-12 15,3 0-3-15,-3 0-23 16,3 0-9-16,-3 0-9 16,3 15 13-16,5 4 2 15,-2 3 3-15,5-5-2 16,5-2-7 0,0-5 5-16,2 1 1 0,2-9 2 15,3 2 1-15,-3-4 0 16,-2 0 1-16,-4-2 0 0,1-13 5 15,-7-5 2-15,1 1-1 16,-6-7-2-16,0 2 11 16,-3-2-7-16,0-1-9 15,0 8-6-15,-3 5-23 16,-3 8-7-16,0 6-32 31,6 0-136-31,0 0-42 16</inkml:trace>
  <inkml:trace contextRef="#ctx0" brushRef="#br0" timeOffset="-187558.35">7019 16177 17 0,'0'0'36'0,"0"0"24"16,0 0 6-16,0 0-22 15,0 0 10-15,0 0-7 16,0 0-17-16,17-104 15 15,-26 97 10-15,1 2-22 0,-1 2-19 16,-2 3-4-16,5 0-3 16,-6 0-6-16,3 0 4 31,-5 0 6-31,5 0 4 16,-2 10-6-16,-1 3 3 15,-2 1-5-15,5 4 2 16,3 7-3-16,4-2-2 0,2 2-2 15,0-2 17 1,2-3-9-16,13-2-8 0,5-2 0 16,4-6-1-16,7-3 6 15,2-4-2-15,8-3 3 16,6 0-6-16,-7-3-2 16,1-8 3-16,-6-5-3 15,-9-1-2-15,-4 0-1 16,-10-3-1-16,-6 1-1 15,-3 0-11-15,-3 2-11 16,0 7 1-16,0-1 16 16,0 3-8-16,-3 6 12 15,0 0-12-15,3 2-24 16,0 0-8-16,0 0-22 0,0 0-12 16,0 0 30-16,0 0 35 15,0 0 19-15,9-3 19 16,0-2 2-16,0 3-9 0,7-1 37 15,-1-1-9-15,3 0-12 16,-4 2-2-16,4 2 0 0,-5 0 6 16,3 0 1-16,-5 0-22 15,-4 0-3-15,3 0-3 16,-4 6 1-16,-3 3-1 16,0 6 11-16,0 1 4 15,-3 1 7-15,0 3-6 16,0 6-10-16,0-4 2 15,0 2-4-15,0-1-6 16,0-3-2-16,0-1-1 16,0-2-13-16,0-4-32 15,5-7-48-15,-2-6-38 16,4 0-162-16</inkml:trace>
  <inkml:trace contextRef="#ctx0" brushRef="#br0" timeOffset="-186928.19">7001 16154 209 0,'0'0'98'0,"0"0"-17"16,0 0 12-16,0 0-32 15,0 0-14-15,0 0-8 31,0 0-11-31,0-3-7 0,0 3-14 16,-2 0-7-16,-13 0 1 16,-3 0 10-16,-2 0-8 15,3 3-3-15,3 4-6 16,2 2-61-16,12-8-79 0,0-1-223 16</inkml:trace>
  <inkml:trace contextRef="#ctx0" brushRef="#br0" timeOffset="-185788.5">7550 16121 63 0,'0'0'40'0,"0"0"13"16,0 0 23-16,0 0-35 16,0 0-41-16,0 0 1 15,0 0-2-15,0 2 2 16,0-2 3-16,0 0 14 15,0 0-14-15,0 0-4 16,0 2-3-16,0-2-7 16,0 2-13-16,0 1 1 15,0-3 20-15,0 0 2 16,0 0 15-16,0 0 31 16,0 0 37-16,0 0 12 0,0 0-23 15,0 0-26-15,0 0-25 16,0 0-11-16,3 0-10 15,0 0-1-15,0 0-6 16,-3 0 3-16,0 0 2 31,0 0 2-31,0 0-1 16,0 0 2-16,0 4-2 0,0 2 2 16,0 5 2-16,0 0 0 0,0 4 3 15,0 0-4-15,-3 2-2 16,0-5 2-16,-2 3-2 15,2 0 1-15,-3 0-1 16,-2-1 2-16,5-1-2 16,1-1-2-16,1-5 0 15,1 3-1-15,0-6-10 16,0-1-25-16,0 0-32 16,0-3-29-16,0 0-104 15</inkml:trace>
  <inkml:trace contextRef="#ctx0" brushRef="#br0" timeOffset="-185169.46">7600 16144 103 0,'0'0'58'0,"0"0"-13"0,0 0 29 15,0 0 8-15,0 0-29 16,0 0-29-16,0 3 18 16,0-3 0-16,0 0 5 15,0 0-15-15,0 0-9 16,0 0-4-16,0 0 8 31,0 0-7-31,3 0-1 0,2 0-8 16,1 0-11-16,5 0-2 0,1-6 1 0,0 5-3 15,3-1 3-15,1 2-2 16,5 0-2-16,2 0 0 16,5 0-10-16,2 0-5 15,2 0 4-15,-8 0-5 16,-3 0-10-16,-5 0-41 16,-16 0-57-16,0 0-77 15</inkml:trace>
  <inkml:trace contextRef="#ctx0" brushRef="#br0" timeOffset="-184668.79">7875 16206 373 0,'0'0'53'0,"0"0"-21"0,0 0 27 16,0 0-40 0,0 0-11-16,0 0-2 0,-109-4 1 31,91 8-5-31,2 9-2 15,5 2 0-15,5 2-1 0,3 1-2 0,3 1-31 16,0-2 3-16,18-3-5 16,3-4 36-16,7-4-1 15,7-6 0-15,2 0-6 16,-4 0 7-16,0-13 4 16,-4-4 0-16,-8-5-3 15,-4-1 8 1,-5 2-1-1,-7-2 6-15,-5 1-14 0,0 1-8 0,0 8-4 16,-8 0 8-16,-4 6-1 0,-4 5-9 16,4 2-21-16,-1 0-4 15,0 0-27-15,7 0 9 16,2 0 7-16,4 2-21 16,0 5-21-16</inkml:trace>
  <inkml:trace contextRef="#ctx0" brushRef="#br0" timeOffset="-184606.27">7875 16206 24 0</inkml:trace>
  <inkml:trace contextRef="#ctx0" brushRef="#br0" timeOffset="-184357.37">7875 16206 24 0,'83'-55'67'0,"-83"55"17"0,0 0-6 0,0 0 3 0,0 0-14 16,0 0-23-16,119 0-26 15,-105 0-11-15,-2 6-2 16,2 4-4-16,-5 0-1 16,0 3 11-16,-4 3 4 0,-1 1 2 15,1 3 0-15,-4 3-3 16,4-3-10-16,-5-1-1 15,0-5 1-15,0-1-4 16,0-7-5-16,0-3-6 16,0-3 11-16,0 0 2 15,0 0 35-15,0-2 22 16,5-15-17-16,6-3-34 16,8-6 0-16,7-1-5 15,8 4-3-15,0-1 0 16,5 8-4-16,0 7-5 31,3 2-57-31,-29 7-71 0,-1 0-130 16</inkml:trace>
  <inkml:trace contextRef="#ctx0" brushRef="#br0" timeOffset="-182732.44">8934 16190 222 0,'0'0'28'0,"0"0"4"16,0 0 55-16,0 0-32 16,0 0-16-16,0 0-3 15,0 0 15-15,-3-19-9 16,3 18-5-16,0-2-5 16,-1 3-3-16,1-3-13 15,0 3-15-15,0 0-1 16,-6 0-3-16,-6 0-8 15,-5 0-5-15,-1 0 4 16,1 6 4-16,-2 1 3 16,10 6 5-16,-7-4-3 0,4 3-1 15,4 0 3-15,5 1-2 16,3 0-3-16,0 1 0 16,8 3 2-16,13-2 8 31,0-2-4-31,10-3 5 15,1-3-1-15,1-3-4 0,2-1-1 0,-1-3-59 16,-26 0-98-16,-1 0-233 16</inkml:trace>
  <inkml:trace contextRef="#ctx0" brushRef="#br0" timeOffset="-182294.52">9180 16055 189 0,'0'0'25'16,"0"0"28"-16,0 0 22 16,0 0 21-16,0 0-24 15,0 0-36-15,0 0-22 16,14 242 3-16,-14-213-10 15,0-8-5-15,0-9-2 16,-1-6 0-16,1-5-4 0,0-1-19 16,0 0 23-1,0-12 9-15,3-7-5 0,10-11-4 16,8 4-1-16,-2 0-1 16,6 7 2-16,-7 4-5 15,4 9 5-15,-1 4 1 16,-2 2 7-16,-1 2-7 15,-5 14 1-15,0 4 1 16,-8 4 10-16,-5 0-2 16,0 1 1-16,0-2-7 15,0-3-5-15,0-4-5 16,0-2-36-16,0-14-54 0,0 0-142 16</inkml:trace>
  <inkml:trace contextRef="#ctx0" brushRef="#br0" timeOffset="-180608.73">9667 16269 366 0,'0'0'76'15,"0"0"-53"-15,0 0 35 16,0 0-29-16,0 0-9 15,0 0-14 1,-74-39 4-16,58 43-2 0,-2 9-6 16,3 0 0-1,1 7 0-15,9 2-2 0,2 1-3 16,3-3-1-16,0-6-5 16,3-4 7-1,9-4 2-15,5-6 3 0,6 0 11 16,1 0 4-16,4-13 5 15,-5-4-4-15,-3-3-4 16,3-6-4-16,-5 3-7 0,-5 0-2 16,-1 4-2-16,-5 6 0 15,-4 5 0-15,-1 4-1 16,1 4 0-16,-3 0-15 16,3 0-15-1,0 17 5-15,3 6 26 0,1 1 0 16,-1 0 0-16,1 1 1 15,-2-6-1-15,1-1 1 0,1-8-1 16,-1-4-3 0,5-6 0-16,6 0 3 0,-2 0 4 15,7-10 2 1,-1-8-2-16,2-7 0 0,-3 0-4 16,3-2-5-16,-2 4-15 15,-2 2 8-15,-6 8 10 16,-5 6 1-1,-2 7-1-15,1 0-1 0,-1 0-9 0,4 10 6 16,-5 13 6-16,2 1 5 16,-4 1 0-1,-1 2 0-15,2-3-2 16,-1-4-1-16,-1-4-2 0,2-7 0 16,3-2 0-16,0-4-3 15,1-3 3-15,1 0 0 16,4 0 6-16,2-15-5 15,2-5-1-15,1-3-8 16,-3-1-19-16,-1 2-3 0,0 2 18 16,1 3 12-16,0 3 1 15,-4 4 11-15,4 4 7 16,-7 4 4-16,-5 0-5 16,1 2-18-16,2 0-6 15,3 10 2-15,1 8 3 16,-2 5 1-16,-1 2 0 15,-3 2 0-15,2 0 1 16,1-1 1-16,5-7-2 16,-4-2 0-16,4-4-2 15,0-6 2-15,1-3 3 16,6-4-2-16,6 0 3 0,-1-10-1 16,4-11 4-16,-3-2-4 15,-1-6-3-15,-5-1-1 16,2 3-9-16,-7 1-16 15,1 6 18-15,-11 7 0 16,-1 6-20-16,-3 4-21 16,0 3 4-16,-3 0-109 15,-12 4 45-15,4 15 109 16,-4 1 3-16,2-1 7 16,3 5 13-16,1-1 25 15,4 4 16-15,2-3 12 16,0 5 9-1,3-3-13-15,0 3-27 16,0 1-34-16,0 0 4 0,0-1-2 0,6 2 2 16,-4-1 0-16,1-1-6 15,-3-3-4-15,0-6-4 16,0-9 1 0,-3-5-2-16,-5-6-3 15,-6 0 3-15,0 0 9 0,-2-7 0 16,-7-13-9-16,6-3-9 15,-2-4-4-15,7 0-23 16,12 2 0-16,0 3 4 16,0 1 16-16,11 1-6 0,15 0 19 15,5 4 3-15,2 2-14 16,6 6-5-16,0 4-25 16,4-3-15-16,1 1-18 15,-1-1-23-15,-3-6 63 16,-5-1 36-16,-11-3-1 15,1-6-2-15,-8-1 2 16,-2-1-10-16,-4-2-10 16,-11 5-7-16,0 5-26 15,0 4 55-15,-8 9 0 16,-10 1 2-16,5 3 20 16,0 0 35-16,-3 0-4 0,3 11-15 15,5 8-8-15,-1 1 22 16,6 6-21-16,3 1 37 15,0 3-16-15,0-5-21 16,0 0-21-16,12-10-9 16,0-4 0-16,0-4 9 15,1-7 9-15,0 0 23 16,1 0-3-16,8-11-25 16,-6-5-5-16,5-4-3 15,-1-1-6-15,0-4-1 16,0 4-1-1,1 1 2-15,-2 7-8 16,-4 3 5-16,4 1 0 0,-7 9 0 0,3 0-3 16,1 0-1-16,-3 7 6 15,1 8-1-15,3 3 2 16,-9 3 0-16,-2 1 2 16,-5-2-1-16,-1-1-1 31,0 1 1-31,0-7 1 15,-3-1-2-15,-6-3-38 0,-8-4-44 0,12-5-2 16,1 0-132-16</inkml:trace>
  <inkml:trace contextRef="#ctx0" brushRef="#br0" timeOffset="-180074.72">11653 16293 154 0,'0'0'52'16,"0"0"-11"-16,0 0 5 16,0 0-2-16,0 0 12 15,0 0 2-15,0 0 0 31,176-264-17-31,-156 214-18 16,-5 0-21-16,-7 4-2 0,-4 17-13 0,-4 15 7 0,0 7-8 16,0 7 6-1,0 0-50-15,-9 7 1 0,-3 19 57 16,-4 8 31-16,2 14-1 16,0 9 11-16,1 4 2 15,-1 7-7-15,4 0-11 16,2 6 6-16,1-5-13 31,7-6-16-31,0-6-1 16,0-15-1-16,0-9 0 15,0-19-28-15,0-7-9 0,0-7-30 16,0 0-32-16,0-17-175 16</inkml:trace>
  <inkml:trace contextRef="#ctx0" brushRef="#br0" timeOffset="-179902.88">11928 16269 217 0,'0'0'15'0,"0"0"-1"16,0 0 11-16,0 0-11 15,0 0-14-15,0 0-7 16,-216-20-57-16,216 20-110 15</inkml:trace>
  <inkml:trace contextRef="#ctx0" brushRef="#br0" timeOffset="-179248.75">11956 16223 259 0,'0'0'14'15,"0"0"58"-15,0 0 10 16,0 0-33-16,0 0-24 0,0 0-11 0,-52 118-14 16,52-100-1-16,3-6 1 15,10-2 0-15,7-7 3 16,0-3-1-16,2 0 4 16,-3-5 2-16,-5-15 7 0,-1-4 13 15,-1-6-14-15,-6 1-5 16,0-4-6-16,-6 6-3 15,0 1 0-15,0 8 0 16,-12 6 0-16,0 3 3 31,-4 5-3-31,3 1-1 16,-4 3-1-16,-1 0-1 16,10 0-5-16,0 3-18 15,5 7-14-15,3-3-11 0,0 1-23 16,0 0 10-16,11-4 64 0,5-2 7 15,0 2 36 1,-1-4 3-16,-3 0 0 0,1 0 14 16,-1 0-13-1,-5 0-11-15,3 0-2 0,-3 0-6 16,1 0-28-16,0 0-1 16,-2 0-4-16,4 12 5 15,1 5 4-15,0 3-3 16,-6 1 1-16,3 5-3 15,-3-4 2-15,-2-3-2 16,2-1 1-16,0-9-11 16,-3-6-2-16,-1-1 1 15,-1-2 7-15,6 0 5 16,0-3 15-16,9-15-5 16,7-5-7-16,0-4 1 0,9 2-4 15,-4-2-1 1,2 7-12-16,1 6-12 15,-3 9-19-15,-19 5-97 16,1 0-189-16</inkml:trace>
  <inkml:trace contextRef="#ctx0" brushRef="#br0" timeOffset="-178810.34">12977 16259 305 0,'0'0'109'16,"0"0"-48"-16,0 0-25 15,0 0 11-15,0 0-47 16,0 0-8-16,-48-8 5 15,26 26 3-15,0 1 0 16,4 5 4-16,-2-1-3 0,6-2 4 16,8 2-2-16,3-8-3 15,3-5-5-15,0-6-6 16,3-1 11-16,9-3 8 16,10 0 6-16,3-9 4 15,2-9-3-15,3-4 1 16,-5-2-3-16,0 4-7 15,-8 4 5-15,-7 7-5 0,-2 2 0 0,-6 7-6 16,2 0-1-16,-4 0-14 16,6 16-16-16,0 7 7 15,3 1-54-15,-3-11-43 16,1-6-99-16</inkml:trace>
  <inkml:trace contextRef="#ctx0" brushRef="#br0" timeOffset="-178383.66">13318 16339 329 0,'0'0'56'16,"0"0"-16"-16,0 0 44 16,0 0-32-16,0 0-9 15,0 0-21-15,180-188-17 16,-163 162-2-16,-3-1 15 15,-7 4-14-15,-4 2-4 16,-3 8-4-16,0 3-45 16,0 6 41-16,-4 4 2 15,-6 0 3-15,0 0 0 0,-2 4-4 16,0 9 5 0,0 7 2-16,-2 4 2 0,6 6 0 15,2-1-1-15,3 4 7 16,3-4 1-16,0 1-8 15,1 1 1-15,10-3 3 16,6-1-2-16,-9-5-3 16,-2-7 3-16,-3-6 1 15,-2-1-2-15,-1-6-2 0,0-2-4 16,0 0-31-16,0 0-37 16,-10 0 72-16,-1 0 1 15,0-2-1-15,5-6-37 16,4 2-22-16,2 3-58 15,0 0-135-15</inkml:trace>
  <inkml:trace contextRef="#ctx0" brushRef="#br0" timeOffset="-177787.73">13645 16249 198 0,'0'0'156'0,"0"0"-97"15,0 0-21 1,0 0-20-16,0 0-12 16,0 0-6-16,22 41 17 0,-22-16-8 0,0-2 0 15,0-2 1-15,0-4-1 16,-3-4-7-16,1-8-2 16,2-1-4-16,0-4 4 15,0 0 0-15,0-3 21 0,8-11-10 16,10-8-7-16,6-5-3 15,4-7-1-15,-1 5-3 16,1-1-33-16,-5 7 13 16,-4 8 19-16,-9 8 4 15,-3 5 9-15,-4 2 13 16,1 0-22-16,-2 21 0 16,-2 9 22-16,0 3-1 15,0-3-1-15,0-1-13 31,0-5-4-31,0-4-2 0,0-8-1 16,0-1 0-16,0-8-1 16,9 0 0-16,6-3 1 15,3 0 5-15,5-13-5 0,8-11 0 16,-2-6-3-16,3-5 1 16,-1 2-3-16,-7 7 5 15,-1 5 1-15,-11 11 26 16,-5 3 15-16,-2 4-9 15,-5 3-11-15,1 0-22 16,-1 3-14-16,0 14 12 16,0 10 2-16,0-1 2 15,0 0-2-15,0 1-2 16,2-5-31-16,8-1-9 16,11-2-32-16,-9-18-92 15,2-1-224-15</inkml:trace>
  <inkml:trace contextRef="#ctx0" brushRef="#br0" timeOffset="-176962.14">14437 16269 87 0,'0'0'365'16,"0"0"-315"-16,0 0-41 16,0 0 35-16,0 0 1 15,0 0-27-15,-102-29-11 16,81 52-4-16,1 0-2 15,3 9 1-15,6-3 4 16,0-1-6-16,6-1-20 16,5-10 20-16,0-5-2 0,0-2-1 15,0-10-3-15,8 0 6 16,11 0 10-16,5-20 2 16,2-7-5-16,-1-2-4 15,-2-4-3-15,-3 3-3 16,-3 8-3-16,-9 8 6 15,-2 8 1-15,-3 5 2 32,-3 1 5-32,2 0-8 0,-2 7-18 15,0 15 13-15,3 6 5 16,-2 1 2-16,9-3-1 0,-7-3-1 16,3-6-2-16,-1-4 1 15,5-6 1-15,2-3 0 16,7-4 1-16,1 0 1 15,3-10 0-15,1-11 1 16,2-12-2-16,0-3 6 16,-3-4-6-16,-1-6-1 15,-5-4-11-15,-4 4-10 16,-6 4 15-16,0 6 6 16,-4 9 1-16,-3 6 12 15,0 10 7-15,0 7-5 16,0 4 16-16,0 0-21 0,0 0-10 15,0 10-19 1,-6 12 16 0,-5 11 3-16,-3 8 4 0,1 5-1 0,0 3 1 15,4 4-4-15,6-7 0 0,3-9 0 16,0-5 0-16,0-15-1 16,1-7-1-16,7-7 2 15,8-3 5-15,2 0 10 16,8-3-4-16,-1-19-1 15,2-7-4-15,0-6 7 16,-1-4-12-16,2-1-1 16,-8 6-12-16,-2 11-6 15,-10 14 18-15,-5 3 2 16,-3 6-1-16,0 0-1 16,0 15-16-16,-6 15 16 15,-10 10 15-15,4 3 0 0,3 3-5 16,3-7-7-1,6-2-3-15,0-7 0 0,9-4-1 16,20-3-4-16,9-3-54 16,-17-20-82-16</inkml:trace>
  <inkml:trace contextRef="#ctx0" brushRef="#br0" timeOffset="-175873.2">15573 16147 148 0,'0'0'60'16,"0"0"-59"-16,0 0 24 15,0 0 20-15,0 0-15 16,0 0 49-16,0 0-22 15,-90 23 9-15,83-16-13 16,0 2-18-16,-3 4-13 16,7 4-16-16,1 3-6 15,2 3 0-15,0 4-2 16,0-1-10-16,0 3 6 16,12-4 6-16,5-2-2 0,6-7-6 15,2 0-13-15,2-9 7 31,2-3-18-31,-6-4-5 16,-15 0-81-16,-3 0-65 0</inkml:trace>
  <inkml:trace contextRef="#ctx0" brushRef="#br0" timeOffset="-175446.36">15856 15948 349 0,'0'0'141'0,"0"0"-141"0,0 0 0 15,0 0 75-15,0 0-6 0,0 0-31 0,-29 177-4 16,17-122 7-16,3 1-7 16,2 1-16-16,4-5-10 15,3-3-3-15,0-11-5 16,0-9-3-16,0-13-24 15,0-6-27-15,0-10-13 16,0 0 1-16,6-4 39 16,11-18 18-16,4-11-47 15,3-4 44-15,1 3 10 16,3 4 2-16,0 9 3 16,-1 8 20-16,-1 3-14 15,-5 7 2-15,-1 3 14 16,-2 0-14-1,-3 19-6-15,-8 7 10 16,-3 3-3-16,-4-2 0 16,0 3-11-16,0-7 8 15,-1-4-9-15,-3-2-25 0,1-7-36 16,3-10-20-16,0 0-155 16</inkml:trace>
  <inkml:trace contextRef="#ctx0" brushRef="#br0" timeOffset="-173935.97">16454 16305 507 0,'0'0'52'0,"0"0"-26"15,0 0 29-15,0 0-23 16,0 0-21-16,0 0-11 15,0 0 1-15,-113-32-1 16,84 54 0-16,9 8-1 16,-2 1 0-16,10-1-1 15,8-5-7-15,4-8-30 0,0-7 27 0,0-7 1 16,7-3 11-16,11 0 6 16,8 0 8-16,4-10-5 0,4-13 0 15,-1-4-3 1,-3-2-5-16,-1-7-1 0,-1 6-9 15,-2 7-12-15,-6 9 13 16,-7 5 8-16,-3 8-2 16,-7 1 2-16,0 0-7 15,0 17 4-15,-2 10 3 16,-1 5 5-16,0 0-1 16,0 2-3-16,0-7-1 15,-3-4 0-15,3-6-4 16,0-4-4-16,0-9-1 15,2-2 5-15,9-2 4 16,6 0 7-16,5-16-1 16,3-7-1-16,-1-3-5 15,8-1-8-15,-10-1-4 0,2 6-2 16,-4 5 12-16,-4 8 0 16,-6 7 2-16,-1 2 7 15,0 0-7-15,2 12 0 16,-6 14 0-16,1 1 7 15,-5 2 7-15,2 1-10 16,0 0-2-16,-1-10 4 16,-1-4-6-16,1-3-2 15,2-6 2 1,2-7-4 0,3 0 3-16,5 0 1 0,2-5 4 15,5-14 5-15,0-3-5 16,0-7-4-16,-5 1-3 15,1 3 1-15,2 2 2 16,-3 6 2-16,-4 7 1 16,-3 3 1-16,-1 4 10 15,-3 2-7-15,2 1-7 0,-2 0-6 0,4 8 5 16,1 13 1-16,-3 3 0 16,-2 7 1-16,-4-5-1 15,1 4 0-15,-1-5 0 16,2-1-4-16,0-1 2 15,3-6 1-15,0-5 0 16,3-5-2-16,-3-3-1 16,5-4 4-16,2 0 3 0,4 0 1 15,1-19 5 1,4-5-2-16,0-6-2 0,4-6 0 16,-2-1-5-16,-3-1 1 15,-3 8-1-15,-10 9 3 16,-4 5 0-16,-4 12-3 15,0 1-2-15,0 3-5 16,-9 0-38-16,-2 0-10 16,-2 13 55-16,-8 7 0 15,3 0 0-15,-2 6 1 16,2 2-4-16,5 1 6 16,1 3-2-16,6 0 24 0,6 0-8 15,0 0-2 1,0-2-9-16,0-6 8 0,0-2-4 15,0-2 4-15,0-3-5 16,0-4 1-16,0-3-6 16,0-3 2-16,0-4-4 15,0 1-2-15,0-1-13 16,-8-3-24-16,-5 0 2 31,-4 0 35-31,0 0 7 16,-2-5-2-16,2-7 0 0,5 2-2 15,6-3 0-15,4 3 2 16,2 1 4 0,0-3 8-16,0 3-7 0,6 3-9 15,8 0-1-15,5 2-6 0,3 1 0 0,10 0 4 16,4 2-4-16,5-3-21 16,5-2-9-16,0-3 3 15,1-5 29-15,-3-3 4 16,-2-2 4-16,-9-7 0 15,-4-1 4-15,-4 0 0 16,-12 1-4-16,-8 3-4 16,-5 6 0-16,0 4-3 15,0 6-1-15,-13 5 3 16,2 2-8-16,-8 0 4 16,2 2-1-16,-1 18 6 15,1 7 0-15,4 2 4 0,4 4 15 16,5-6 2-16,4-3-2 15,0-5-6-15,0-9-12 16,6-1 1-16,16-5 1 16,7-1 11-16,11-3-14 15,10 0-15-15,-32 0-89 16,4-6-174-16</inkml:trace>
  <inkml:trace contextRef="#ctx0" brushRef="#br0" timeOffset="-173349.54">18019 16391 366 0,'0'0'26'0,"0"0"-26"16,0 0 0-1,0 0 6-15,0 0 1 16,0 0 2-16,0 70-1 16,0-57 2-16,0 0-1 0,0-3-4 15,0-7-3-15,0-1-1 0,0-2-1 16,0 0 0-16,0 0 1 16,11 0 41-16,9-15-25 0,3-5-3 15,3-6 14-15,0 0-5 16,-3 2-16-1,-4 2-7-15,-3 9 0 0,-11 6 1 16,-1 5 1-16,0 2-2 16,-1 5-19-1,0 14 6-15,1 12 13 16,-4-2 3-16,0 2-3 16,0-3 0-16,0-3 1 0,3-6-1 15,0-9-1-15,0-5 0 31,0-3-2-31,1-2 3 16,7 0 8-16,5-4 21 0,8-16-20 16,2-5-2-16,1-3-1 15,-1 2-2-15,0-1-2 16,-4 8-2-16,-11 8 2 16,-2 9 4-16,-6 2-5 15,0 0-1-15,3 0-18 0,0 15 14 16,2 9 4-1,-3 2 3-15,-2 0 0 16,0-2-3-16,-3-1-10 0,0-9-48 16,0-11-57-16,0-3-124 15</inkml:trace>
  <inkml:trace contextRef="#ctx0" brushRef="#br0" timeOffset="-173187.35">18059 16209 616 0,'0'0'5'15,"0"0"-5"-15,0 0-19 0,0 0-42 0,0 0-22 16,0 0-110-16,22-10 49 16</inkml:trace>
  <inkml:trace contextRef="#ctx0" brushRef="#br0" timeOffset="-172435.47">19039 16352 214 0,'0'0'114'15,"0"0"-104"-15,0 0 18 16,0 0 22-16,0 0-47 0,0 0 21 15,5 59 12 1,-10-36-7-16,-4 1 1 0,0-1-24 16,-1 0-5-16,3-6 2 15,3-4 3-15,1-7-5 16,0-2-1-16,2-4 1 16,1 0 8-16,0 0 11 15,0-10 30-15,0-15-38 16,0-4-11-16,12-3-2 15,5-1-1-15,3 2-9 16,5 4-9-16,-3 8 7 16,1 6-2-1,0 10 4-15,-4 3 4 16,2 0-6-16,-5 3 2 0,-3 11 5 0,-4 6 5 16,-3 2 1-16,-4 5 0 15,-2-3 1-15,0 2 3 16,-2-4 2-16,-5-5 3 15,1-3-7-15,2-5 2 16,3-8-4-16,1-1 3 16,0 0 13-16,0 0 15 15,4-14-13-15,12-6-18 16,9-4-3-16,2-1-8 0,2-2-9 16,0 0-3-1,-3 8 20-15,-8 6 3 0,-6 8 7 16,-5 5 25-16,-2 0-32 15,0 9 3-15,2 14-3 16,-4 2 3-16,1 2 4 16,-1 3-5-16,-1-4 0 15,1-4-2-15,3 3-37 16,-3-22-42-16,3-3-114 16</inkml:trace>
  <inkml:trace contextRef="#ctx0" brushRef="#br0" timeOffset="-171969.52">19979 16209 222 0,'0'0'62'0,"0"0"27"15,0 0-9-15,0 0-4 32,0 0-43-32,0 0-20 0,0 0-3 15,-47 387-8 1,38-350-1-16,4-15-1 0,-1-7-5 0,-2-13-13 16,2-2-5-1,-2 0 23-15,-1-20 27 16,0-5-27-16,-4-9-18 0,0 2 13 15,-1 1 4-15,1 3 0 16,2 9 1-16,2 3 1 0,2 3-1 16,3 4-1-16,-2 2-2 15,0 1-31-15,3 5-17 16,3 1 5-16,0-3 45 16,0 3-2-16,16-3-3 15,6 2-13-15,7 1 5 16,9 0 14-16,5 0 2 15,9 0-2-15,-2 0-1 16,1 8 0-16,-37-6-48 16,-4 2-167-16</inkml:trace>
  <inkml:trace contextRef="#ctx0" brushRef="#br0" timeOffset="-171590.46">20627 16405 89 0,'0'0'406'15,"0"0"-385"-15,0 0-21 16,0 0 0 0,0 0 2-16,0 0-2 15,-102 10 0-15,76 7 2 16,0 2 9 0,3 1 4-16,6 2 14 0,5-4-6 15,6-2-15-15,6-6-5 16,0-3-3-16,0-2-5 15,14 0 5-15,13-2 10 16,7-1-10-16,7-2-52 0,-22 0-58 0,0 0-176 16</inkml:trace>
  <inkml:trace contextRef="#ctx0" brushRef="#br0" timeOffset="-168441.57">1642 16689 197 0,'0'0'80'16,"0"0"-75"-16,0 0 48 15,0 0 16 1,0 0-57-16,0 0-10 16,0 0 11-16,5 0 52 0,-5 0 26 15,0 0-16-15,0 0-3 16,0 0-15-16,0 0-18 16,0 0-33-16,-7 0-4 15,-12 0-4-15,-12 0-3 16,-16 6 5-16,-11-2-1 0,-3 2 1 15,-5-5 0-15,3-1-2 16,2 0 4-16,15 0-1 16,9 0 0-16,13-1-1 15,10-5 0-15,5 2-9 16,6 1-1-16,3 3 3 16,0 0-18-1,0 0-14-15,0 0-6 0,0 0-1 0,0 0 13 16,0 0 29-16,0 0 4 15,0 0 23-15,3 0-1 16,0 0-12-16,6 0-10 16,-1 0-14-16,7 0 13 0,-3 0-4 15,1 0 4-15,-4 3-5 16,3 7 6-16,0 4-1 16,-1 1 1-16,-6 5 5 15,1 3 16-15,-3 1-8 16,0 0-2-16,-3-2-5 15,0-2-4-15,0-1-2 16,0-2 0-16,0 1-15 31,0-5-27-31,-3 0-25 16,0-12-128-16,0-1-137 0</inkml:trace>
  <inkml:trace contextRef="#ctx0" brushRef="#br0" timeOffset="-167967.11">1344 16825 451 0,'0'0'16'0,"0"0"-13"16,0 0 66-16,0 0-11 0,0 0-13 15,0 0-21-15,0 0-7 16,9 105-10-16,-9-84 2 16,2-5-7-16,-2 0-2 15,0-4 2 1,0-5-2-16,3-3-6 16,-3-4-22-16,6 0 3 15,4 0 21-15,3 0 4 0,8-16 0 0,1-1 0 16,-1-5 0-16,2 5-1 15,0-1 0-15,-5 5 1 16,-1 7-1-16,-6-1-1 16,-4 7 1-16,-1 0-7 15,-2 0 0-15,-1 7 8 16,0 4 5-16,0 7 2 16,0 1 1-16,-3 2-6 15,3-1 3-15,0 0-3 0,3-1 0 16,0-5 0-16,3-4-2 15,2-3-8-15,0-5 0 16,8-2-15-16,-11 0-85 16,0-2-135-16</inkml:trace>
  <inkml:trace contextRef="#ctx0" brushRef="#br0" timeOffset="-167328.89">1922 16889 377 0,'0'0'40'0,"0"0"7"15,0 0 3-15,0 0-23 16,0 0-19-16,0 0-7 16,-90-29 0-16,74 40-1 15,6 6 1-15,5 3 1 0,5 2-2 16,0 1 0-1,0-3-2-15,5-3-4 0,12-5 5 16,-2-8 1-16,11-1 0 16,0-3 9-16,0-3 2 15,3-10-1-15,-3-12-7 16,-2 2 1-16,-5 1 2 16,-1-2-6-1,-1 2 0-15,-5-1-3 0,-1 7-9 16,-4 3-5-16,-2 9 11 0,-2 1 3 15,-3 3-2-15,0 0-28 16,2 12 6-16,1 9 27 16,3 1 6-16,-4 2 4 15,6-3-2-15,0-3-5 16,4-1 0-16,2-7-1 16,0-7-2-16,6-3 3 15,1 0-2-15,-1-10-1 16,0-10-1-16,-6-3 0 15,-2-2-3-15,-4-3-21 32,-2-2 7-32,-3-8 6 0,-3 4-9 15,0 5-15-15,0 5 8 16,0 11 3-16,0 6 25 16,0 7 30-16,2 0-30 15,3 7 0-15,-2 16 4 16,-1 7 21-16,4 6 7 0,-1 1 0 0,1-4-9 15,0 0-13-15,3-6-8 16,-1-2-2-16,8-5-2 16,0-6-20-16,-10-14-43 15,3 0-107-15</inkml:trace>
  <inkml:trace contextRef="#ctx0" brushRef="#br0" timeOffset="-167153.87">2495 16894 468 0,'0'0'78'16,"0"0"-35"-16,0 0 19 15,0 0-57-15,0 0-5 0,0 0-3 16,0 0-11-16,-142-23-16 0,113 23 5 16,8 0-43-1,21 0-72 1,0 0-128-16</inkml:trace>
  <inkml:trace contextRef="#ctx0" brushRef="#br0" timeOffset="-166700.68">2985 16871 498 0,'0'0'59'0,"0"0"-57"15,0 0 23-15,0 0-25 16,0 0 19-16,0 0-6 16,10 72-11-16,-10-52 5 0,13-6-7 15,3-1-4-15,1-4 2 16,6-6 2-16,0-3 6 31,0 0-1-31,-3-9 0 16,3-8 2-16,-2-6-5 0,2 0 0 0,-6 1 0 15,3 0-2-15,-5 6 0 16,-3 6 0-16,-6 4 3 16,1 6 20-16,3 0-23 15,1 0-4-15,4 7 3 16,2 9 1-16,-6 4 0 15,-1-1 0-15,-5 1 0 16,1 0 1-16,-6-3-1 0,0-7-18 16,0-3-37-16,-6-7-44 15,-2 0-78-15,-5 0-56 16</inkml:trace>
  <inkml:trace contextRef="#ctx0" brushRef="#br0" timeOffset="-166544.22">3076 16733 361 0,'0'0'3'16,"0"0"-3"-16,0 0-5 0,0 0-11 16,0 0-58-16,0 0-104 15</inkml:trace>
  <inkml:trace contextRef="#ctx0" brushRef="#br0" timeOffset="-166183.49">3726 16647 259 0,'0'0'20'16,"0"0"-19"-16,0 0 57 16,0 0 20-16,0 0-14 15,0 0-15-15,55 87 1 16,-46-56-17-16,1 5 11 15,6 1-26-15,1 2-11 16,6 0-4-16,1-2-2 16,-2-4 0-16,-2-4-1 0,-5-10-16 15,-10-10-24 1,1-8-19-16,-3-1-29 0,-3 0 30 16,0-10-145-16</inkml:trace>
  <inkml:trace contextRef="#ctx0" brushRef="#br0" timeOffset="-165981.69">4134 16909 442 0,'0'0'68'0,"0"0"-47"16,0 0-8-16,0 0 6 16,0 0 4-16,0 0-14 15,-173-15-6-15,143 7-1 16,10-1 3-16,5-1-5 15,4-6-21-15,6-1-46 16,5 8-70-16,0 2-165 0</inkml:trace>
  <inkml:trace contextRef="#ctx0" brushRef="#br0" timeOffset="-165356.85">4053 16685 445 0,'0'0'16'0,"0"0"-14"16,0 0 71-16,0 0-9 16,0 0-18-16,0 0-18 15,43 179-15 1,-35-149-11-16,4-1 1 16,-1-7 1-16,2-4-4 15,0-5 0-15,-3-9 0 16,-2-4 0-16,4 0 3 15,2 0-3-15,6-17-7 16,-1-3-8-16,6-2 4 16,-8 2-8-16,3 5 4 15,-8 2 9-15,-3 7 4 16,-1 6 2-16,-8 0 2 16,2 0-2-16,1 0-6 0,4 17 6 15,-1 2 11-15,2 4-4 16,1 4 6-1,2-4-10-15,1-2 0 0,3-2 0 0,-2-3 0 0,3-5 1 16,1-5 0 0,0-6 2-16,3 0 0 0,0 0 1 15,-5-10-2-15,2-10-2 16,-5 0 1-16,-4 4-4 16,-3-1-3-16,-1 4 2 15,-4 3 1-15,0 1 0 16,0 2-1-16,0 3-1 15,0-1 2-15,-9 3 0 16,1 2-5-16,-4 0-3 16,7 0 3-16,-1 0 5 15,3 14 0-15,0 4 27 0,3 7-1 16,0-3-8 0,0 2-14-16,0-4 0 0,12-1 0 15,11-6 1-15,6-3 3 16,5-2-4-16,13-8-4 15,5 0-74-15,-32 0-42 16,-2-5-210-16</inkml:trace>
  <inkml:trace contextRef="#ctx0" brushRef="#br0" timeOffset="-147351.69">5490 16683 14 0,'0'-4'279'0,"0"0"-226"15,0 1 19-15,0 1 17 16,0-2-18-16,0 3-17 16,0-2-12-16,0 3-9 15,0-4 4-15,2 1-5 16,1 0-9-16,-3-1-1 16,3 4-12-16,-3-1 5 15,0 1-5-15,0 0-6 16,0 0-4-16,3 0-3 15,-3 0-5-15,0 0-1 16,0 0-3-16,0 8 10 16,0 9 2-16,0 6 1 15,0 4-1-15,0 9 0 16,0 4 2-16,-6 0-2 0,1-1 0 16,-5 2 0-16,1-1 2 15,2 1-2-15,-6-8-2 16,8-3-11-16,-4-13-7 15,6-5 6-15,0-8-8 16,3-4 2-16,0 0 20 16,0 0 7-16,0-14 6 15,0-5-12-15,0-9-1 16,6 3-1-16,12-1-1 16,-2 0-1-16,5 5-3 15,-2 1 6-15,2 7-1 16,0 4-11-16,2 3 7 15,-5 4 2-15,7 2-1 0,-4 0-2 16,-5 2 4-16,2 13 1 16,-5 3-1-16,0 1 2 15,-7 4 0-15,-6 0 2 16,0-3-2-16,-3-1 6 16,-23-1 6-16,-6-3 3 15,-11-4-3-15,-8-7 1 16,1 2-9-16,4-4-4 0,8 0-4 15,9-2-13 1,15 0-13-16,6 0-14 0,8 0-4 16,0 0 2-16,3-10-157 15</inkml:trace>
  <inkml:trace contextRef="#ctx0" brushRef="#br0" timeOffset="-146976.4">5821 16685 521 0,'0'0'50'16,"0"0"-50"-16,0 0 13 15,0 0-13-15,0 0 40 16,0 0-3-16,3 126-12 16,-3-83-13-16,-10 0 12 15,0-4-17-15,-1 1-2 16,-1-4-2-16,5-4-3 15,3-7-1-15,4-8-16 0,0-5-20 16,0-7-26-16,0-5-78 16,3 0-165-16</inkml:trace>
  <inkml:trace contextRef="#ctx0" brushRef="#br0" timeOffset="-146630.28">5978 16934 470 0,'0'0'53'16,"0"0"-52"-16,0 0 0 16,0 0 28-16,0 0-9 15,0 0-17-15,-43 115-3 0,40-85 4 16,3-3-4-16,0-5-2 15,6-5-2-15,16-8 3 16,2-3 1 0,5-6-4-16,2 0 4 0,-1-2 4 15,-2-18 4-15,-4-7 14 0,-2-5-8 16,-7-8 2 0,-4 3-4-16,-5 5-5 0,-6 5-6 15,0 7-1-15,0 5-20 16,0 10-27-16,-10 5-37 15,6 0-97-15,1 0-85 16</inkml:trace>
  <inkml:trace contextRef="#ctx0" brushRef="#br0" timeOffset="-146127.9">6467 16986 264 0,'0'0'23'0,"0"0"13"0,0 0 47 15,0 0-30-15,0 0-23 16,0 0-20-16,-3 55 2 16,19-55 16-16,2 0 3 15,3 0 4-15,5 0-11 16,-6-12-6-16,0-5-8 16,-9 0 22-16,-1-2-16 15,-7-1-6-15,-3 0-8 16,0 2-2-16,-13 6-14 15,-7 7-5-15,-5 5 6 0,-3 0 13 16,0 2 0-16,0 18 9 16,-2 8-2-16,1 11 10 15,8 3-12 1,11 5-5-16,10-5-2 16,0-9 2-16,10-6-1 0,20-9-1 15,10-6 0-15,4-6-4 0,3-6 5 16,-4 0-47-16,3-13-17 15,-31-2-143-15</inkml:trace>
  <inkml:trace contextRef="#ctx0" brushRef="#br0" timeOffset="-145628">7192 16785 480 0,'0'0'23'0,"0"0"4"15,0 0-8-15,0 0 58 16,0 0-41-16,0 0-3 0,-3 277-11 16,0-217-12-1,3-5-8-15,0-11 3 0,0-16-5 16,0-11 3-16,0-13-3 16,0-4-3-16,-7 0-16 15,0-7 16-15,-7-22 3 16,-5-8-35-16,2-12 16 15,0-1 8-15,4 4 1 16,3 3 8-16,-1 14 2 16,1 6 6-16,8 9 13 15,-1 7 3-15,3 5-6 16,0 2 1-16,0 0-17 16,0 0-20-16,5 6 0 15,16 7 20-15,8 1-3 0,5-1 3 16,0-3-14-16,3-3-23 15,0-2-36-15,-28-5-138 0</inkml:trace>
  <inkml:trace contextRef="#ctx0" brushRef="#br0" timeOffset="-145094.75">7828 16934 202 0,'0'0'227'0,"0"0"-115"0,0 0-40 31,0 0-18-31,0 0-29 0,0 0-2 16,-80-37-12-16,44 37-4 15,-5 0 10-15,7 6-1 16,0 14-11-16,6 5-4 16,9 7-1-16,11-6-2 15,5 0-1-15,3-6-2 16,3-1-5-16,18-9 8 0,10-5 2 16,6-5 6-16,0 0 0 15,7-5 4-15,-4-14-4 16,-4-9-2-16,-2 0-4 15,-6 5 0-15,-12 0-2 16,-5 11-3-16,-6 7 5 16,-5 2 1-16,0 3-1 15,0 0-8-15,0 16-16 16,0 18 17-16,-7 17 7 16,-2 6 4-16,0 10 1 15,2-1-1-15,7-1 1 16,0 2-4-16,0-6 1 15,0-8-2-15,0-15-12 0,0-19-37 16,0-9-10-16,0-10-52 0,0-6-69 16</inkml:trace>
  <inkml:trace contextRef="#ctx0" brushRef="#br0" timeOffset="-143923.98">8094 16977 318 0,'0'0'41'0,"0"0"-32"16,0 0 19-16,0 0 35 0,0 0-12 31,0 0-24-31,0 0-1 16,26 177-20-16,-26-161-3 0,0-5 1 15,0-3-3-15,0-6 1 16,0-2 1-16,0 0 3 16,2 0 7-16,11-17-5 15,1-9-8-15,8-9-2 16,5 3 0-16,-4 3 0 16,3 0 2-16,-3 8 2 15,-6 5 3-15,-5 7 15 16,-3 2 15-16,-6 4-13 15,1 3-8-15,-1 0-14 0,2 3-21 16,9 17 13-16,0 2 7 16,5 0 2-16,6 0 0 15,1 1 1-15,-1-8 0 16,1-1-1-16,1-7 6 16,-4-3-4-16,-2-4 0 15,2 0 3-15,-8-11 0 16,4-8-2-16,-8-1 0 15,-2-6-3-15,-9 5 1 16,0-2 2-16,0 7-4 16,-3 3 2-16,-11 6-1 0,-8 1-1 0,-3 6 1 15,-4 0-1-15,-4 9-2 16,5 15 1-16,3 5-2 16,10 8-2-16,6 0-2 15,9 1 6-15,0-9-7 16,24 1 8-16,10-5-2 15,10-9 4-15,8 0-2 16,5-9 4-16,5-4 4 16,-1-3-8-16,-2 0 0 15,-3-9-6-15,-8-13 1 0,-4-2-14 16,-12-4 16-16,-11-5-14 31,-13 7-5-31,-8 2 22 16,0 2 0-16,-8 7-1 0,-13 4-7 15,-8 7 8 1,-2 4 1-16,1 0 1 0,4 13-2 16,4 14-1-16,7 5-1 15,6 8 1-15,6-4 0 16,3 1 0-16,3-3 1 16,21-5 2-16,7-10-2 15,7-5 0-15,2-9 8 16,0-4 14-16,-4-1-4 15,-3 0-10-15,0-17 0 16,-4-9-8-16,-5-6-1 16,0-2-16-16,-5-2-8 15,-5 6 16-15,-3 7 9 16,-8 6 3-16,3 8 14 16,-3 5 14-16,-3 4-3 0,1 0-28 15,1 8-15-15,1 14-5 16,0 8 20-16,1 3 4 15,3 2-4-15,-2 2 1 16,1 0-1-16,1-7 2 16,0-8-1-16,-2-4 1 15,0-12-2 1,0 1 1-16,1-7-1 0,3 0 8 16,3-13 13-16,10-15-16 15,5-7-2-15,2-3 1 16,-5 3-4-16,1 0-2 15,-7 13 2-15,1 10 1 16,-6 5-1-16,3 7 13 16,-2 0-13-16,2 11-8 15,4 14 7-15,-3 7 1 16,6 3 0-16,0 0-15 16,-16-22-69-16,5-7-151 15</inkml:trace>
  <inkml:trace contextRef="#ctx0" brushRef="#br0" timeOffset="-142149.12">10481 17197 283 0,'0'0'65'15,"0"0"-13"-15,0 0 41 16,0 0-12-16,0 0-41 15,0 0-22-15,0 0 7 16,15-56-1-16,-15 50 2 16,0 2 3-16,0 1-7 15,0-2-14-15,-12 5-8 16,-10 0 0-16,-9 0 0 16,1 0 0-16,-5 12 0 15,4 1 0-15,4 1 0 0,1 1 0 16,11 2 0-1,3-2-4-15,6 0-2 16,6-2-3-16,0-3 3 0,1-3 1 16,20-3 2-16,0-4 3 15,9 0 13-15,2 0-8 16,-3 0 5-16,4-9-6 16,-12-3-2-16,4-6-2 15,-9 6-8-15,-1-4-1 16,-3 6 8-16,-5 3-4 15,-1 3 5-15,-4 3 0 0,-2 1-6 16,3 0-6-16,-2 5-10 16,2 12 18-16,0 7 4 15,1-2 0-15,-1-1-3 16,3 0-7-16,-1-4-10 16,2-7 6-16,3-1 3 15,2-7 10-15,6-2-1 16,-1 0-3-16,3 0 0 15,2-14-6-15,2-9 5 16,-6-3-17-16,5-4-19 16,-11 0-10-16,5 3 26 15,-9 1 20-15,1 6 6 16,-2 7 9-16,1 3 30 16,-1 5-6-16,6 3-27 0,-4 2-6 15,3 0-4-15,7 4 2 16,-1 9 2-16,0-2 0 15,1 1 0-15,-6-2 0 16,-1-3 0-16,-2-1-1 16,-8 2 1-16,4-1 6 15,-3-2 2-15,1 1 3 16,-4 3 7-16,0-1 8 16,0 4-5-16,0 3-3 15,0-2-3-15,0 1-8 16,0-2-2-16,0 1-2 15,0-6-2-15,0 0-1 0,0-1 0 16,0-2 2 0,0 0-2-16,7-4 3 15,3 0 3-15,4 0 1 0,1-1 5 16,1-15-9-16,-1-4 3 16,0 0-1-16,-3-6-5 15,-2 2-9-15,0-3-2 16,-7 2 3-16,-3 3-4 15,2 5-3-15,1 2 11 16,0 5-2-16,0 0-4 16,9 5 4-16,-1 2-6 15,5 2 11-15,5 1-3 16,1 0 2-16,0 0 2 16,-1 0-1-16,-7 7 1 15,0 0-1-15,-5 6 1 0,-6 0-4 16,0-2 4-16,-3 7 10 15,0-4 7-15,0 1 3 16,0 4 2-16,0-1-11 16,0 2 0-16,0 0-8 15,0-3-2-15,0-4 0 16,0 0-2-16,0-3-1 16,4-4-28-16,13-2-6 15,2-1-20-15,-12-3-79 16,1 0-176-16</inkml:trace>
  <inkml:trace contextRef="#ctx0" brushRef="#br0" timeOffset="-141321.15">11459 17111 388 0,'0'0'128'0,"0"0"-32"15,0 0-45-15,0 0-27 16,0 0-24-16,0 0-16 15,0 0 16-15,11 63 6 16,-17-30-5-16,1 1 2 16,5-2-3-16,0-2 0 15,0-9 0-15,8-6-1 16,7-5-6-16,8-5 7 0,0-5-1 16,6 0 1-16,-7 0-1 15,0-17 1 1,-10-5 0-16,-3-10-4 15,-6-3-7-15,1-4-6 0,-4 0-3 16,0 4 7-16,-6 2-22 16,-7 12 19-16,4 6 4 15,3 7 12-15,3 6 1 16,3 2-1-16,0 0-2 16,0 0-21-16,14 6 14 15,12 5 9-15,4 2 1 16,1 3 2-16,1-7-3 15,2 1-2-15,-4 1 2 16,1-2 10-16,-2 1 10 16,-8-3 0-16,1 0 5 0,-10-1-10 15,-6 2-11-15,-3 0-3 16,-3 2-1-16,0 1 5 16,0 5 10-16,0-2-3 15,-3 2-4-15,-6-3-3 16,3-1-5-16,6-4-1 15,0 1 1-15,0-2-2 16,0-3 2-16,9-2 4 16,3-2 0-16,1 0 9 15,6 0 6-15,-4-6 1 16,7-10-12-16,-4-5-3 16,1 3 2-16,-4 4-2 15,-6 1-4-15,-3 9 6 0,-4 2-1 16,-1 2-6-16,1 0-12 15,2 9-8-15,-1 16 17 16,-2 3 3-16,3 4 1 16,-1-2 1-16,5-4-2 15,3-2 0-15,3-7 2 16,4-4-1-16,4-6 0 16,6-4 7-16,0-3-2 15,-1-5 1-15,4-16 11 16,-6-10 15-16,-2-7 11 15,-9 0-10-15,-3-1-10 16,-8 6-18-16,-3 7-4 0,0 9-2 16,0 5-12-16,-18 5-44 15,-2 7-64-15,11 0-44 16,-1 0-190-16</inkml:trace>
  <inkml:trace contextRef="#ctx0" brushRef="#br0" timeOffset="-140311.19">13138 17036 339 0,'0'0'88'16,"0"0"-61"-16,0 0-25 15,0 0 5-15,0 0 61 16,0 0-25-16,0 0-18 15,6 99-3-15,-6-74-8 16,5-1-2-16,2-1-6 0,4-4-1 16,1-6-3-16,5-1 1 15,6-5 4-15,4-4 10 16,2-3 2 0,2 0-7-16,1-3-4 15,0-11-1-15,0-6-2 16,2-6-1-16,-8 2-1 15,0-2-3-15,-11 3 1 0,-5 6 0 16,-4 7-1 0,-6 7 8-16,0 3-8 0,0 0-12 15,0 7-19-15,-9 13 22 16,-6 9 7-16,5 0-1 16,-1 10 3-16,-3 3 8 15,6 1 10-15,1 5-7 16,-2-1 0-16,-1-4 7 15,1 0-11-15,-4-11 5 16,-1-8 5-16,-3-6-6 0,2-6-1 0,0-6-10 16,-1-6 0-1,1 0-30-15,3-10-48 0,8-3-78 16</inkml:trace>
  <inkml:trace contextRef="#ctx0" brushRef="#br0" timeOffset="-139528.12">13886 17170 482 0,'0'0'0'16,"0"0"7"-16,0 0-7 0,0 0 8 16,0 0 2-16,0 0-6 15,-27 78-4-15,27-60 1 16,0-7-1-16,0-1-1 16,19-10-15-16,0 0 16 15,9 0 0-15,-1 0 17 16,1-17 2-16,-2-2-12 15,-8-6 18-15,-3 3-23 16,-3-5 6-16,-5-2 0 16,-4-4-8-16,-3 7-4 15,0 0-4-15,-3 12 0 16,-16 6-5-16,-2 6-17 16,-3 2 30-16,4 0 0 0,-2 0 2 31,8 0-1-31,3 5-2 15,6 3 1-15,5-6-4 16,0 2-4-16,0-4-3 0,8 4-10 16,16-4 21-1,8 0 11-15,3 0 3 16,5 0-9-16,-6 2-4 16,0 5 4-16,-6-2 0 15,-3 0-3-15,-8 0 0 16,-1 0-2-16,-3 6-3 0,-1-2 1 0,-3 2 2 15,-5 2 0-15,-3 0 0 0,-1-1 1 32,0 7 3-32,0 0 0 0,0 2-1 0,0 4-3 15,0-3 3-15,0-1-3 32,0-5 0-32,7-4-3 15,6-3 3-15,2-7-9 16,8-2 9-16,0 0 6 15,6-1 23-15,-1-11 17 0,-3-5-7 0,3-6-18 16,-8-1 8-16,0-1-5 16,-5-5-7-16,-5 3 1 15,-5 1-9-15,-5 10-7 16,0 6-2-16,0 7-37 0,0 3-44 16,-6 0-9-16,3 9-47 15,3 1-164-15</inkml:trace>
  <inkml:trace contextRef="#ctx0" brushRef="#br0" timeOffset="-139011.25">15345 17111 172 0,'0'0'0'15,"0"0"-21"-15,0 0-3 16,0 0 14-16,0 0 9 15,0 0-83-15,66-42 52 16,-83 42 32-16,-1 0 40 16,-2 2 19-16,3 6 8 0,2 4 9 15,-4-1-11-15,5 8-23 16,3-5-5-16,1 2 19 16,7-2-19-16,3-2-21 15,0 1 3-15,0-1 10 16,4 1 14-16,8-2 9 15,0 0-5-15,-3-7-23 16,-2 2-13-16,-5-2-6 16,0 2-5-16,-2-2 1 15,0 1-1-15,0 2 3 16,-5 0-2-16,-9 0-1 16,1-1 7-16,0-3-7 0,2 1-2 15,6-4-35-15,5 0-16 16,0 0 1-16,0 0 13 15,0 0-69-15,11-4-284 16</inkml:trace>
  <inkml:trace contextRef="#ctx0" brushRef="#br0" timeOffset="-138131.62">15720 17138 393 0,'0'0'57'0,"0"0"-17"16,0 0 30-16,0 0-33 16,0 0-8-16,0 0-16 0,-167 22-9 0,151 2-4 15,7-1-3-15,8-1 3 16,1-3-1-16,0-4-5 16,1-9 3-16,14-2-2 15,6-4 5 1,5 0 0-16,1 0 20 15,1-16-9-15,1-4-7 16,-8-6 6-16,1 2-6 16,-6-1-4-16,-6 8-5 0,-4 7-5 15,-3 6 10-15,-3 4-1 16,0 0-1-16,0 0-7 16,0 10-12-16,0 11 20 15,0 6 1-15,0-1 2 16,0-3 1-16,0-3-2 15,0-5 0-15,0-1-1 16,7-5 0-16,7-5-7 16,6-4 7-16,6 0-1 15,-1 0 1-15,9-17-7 16,-3-3 0-16,0-6-11 16,-6 4 0-16,-5-4 9 15,-6 8 7-15,-7 12 2 0,-6-1 3 16,-1 7 20-16,0 0-23 15,0 2-3-15,0 15-11 16,0 4 14-16,0 5 0 16,0-3 2-16,0-4-2 15,0 2 0-15,0-8 1 16,19 2-1-16,1-6-7 16,9 0-33-16,-2-9-13 15,2 0 9-15,-1 0 44 16,-3-11 0-16,0-5 8 15,-10-3 33-15,0-5-16 16,-3 5 14-16,-5 1-10 16,-3 7 3-16,-2 0 0 0,-1 6-7 15,-1 5 3-15,2 0-28 16,1 5-27-16,0 17 5 16,6 6 22-16,4-2 4 15,2 1-3-15,4-1 0 16,3-7-1-16,2-1-1 15,3-9 0-15,3-1 2 16,-1-6 2-16,0-2 6 16,-2-5-2-16,-5-14 30 15,0-9-1-15,-7-6 6 0,-5-3-3 16,-5-3-29-16,-1 5-10 16,-4 11-6-16,0 8-13 15,0 6-30-15,-1 10-18 16,-5 0-14-16,1 4-47 15,2 5-60-15</inkml:trace>
  <inkml:trace contextRef="#ctx0" brushRef="#br0" timeOffset="-137647.04">17208 17324 26 0,'0'0'70'15,"0"0"-21"-15,0 0-10 16,0 0 21-16,0 0-16 16,0 0 35-16,207 15 10 15,-179-30-1-15,-3 0-16 16,-4-4-30-16,-5 2-5 16,-6 1-21-16,-1 3 1 15,-9 0 7-15,0 6-13 0,0 0-11 16,-14 1-3-16,-5 4-5 15,-5 2 5-15,-5 0 0 16,-2 17 0-16,1 8 0 16,3 3-3-1,6 2 2-15,8 0 1 0,7 1 2 16,6-9-6-16,0-5 5 16,16-2-4-16,14-4 4 0,8-4-1 15,9-1-33-15,5-6-41 16,-32 0-66-16,1-3-126 15</inkml:trace>
  <inkml:trace contextRef="#ctx0" brushRef="#br0" timeOffset="-136852.28">17863 17290 111 0,'0'0'340'0,"0"0"-266"16,0 0-7-16,0 0 6 15,0 0-39-15,0 0-26 16,-14-10-6-16,-9 13-1 0,-1 10 1 16,-4 4 2-1,1 0-4-15,1 0 2 0,8-2 0 16,4-3-2-16,5-2 0 16,7-1-7-16,2 0 0 15,0-5-4-15,15-1 0 16,10-3 11-16,10 0 7 15,3 0-2 1,4-7-2-16,-1-12-3 16,-3 1 0-16,-9 2 0 0,-7 1 0 15,-10 3 1-15,-8 5 6 16,-1 5 8-16,-3-2 14 16,0 4-20-16,0 0-9 15,0 0-19-15,0 6 0 16,0 9 15-16,0 2 2 15,0-1 2-15,0 4 0 16,11-9 0-16,5 4-3 16,2-5 1-16,5-7 2 0,3-1 8 15,1-2-3-15,-1 0 0 16,2-11-2 0,-5-3 5-16,-11-6-3 0,-2 0-5 15,-7 0 0-15,-3 1-3 16,0-1 3-16,0 7 0 15,-1-1 4-15,-5 2-3 0,1 2-1 16,4 6 2-16,1 1-1 16,0-2-1-16,0 3-1 15,0 2-24-15,15 0 17 16,7 0-2-16,6 0 0 16,3 0 5-16,1 0 4 15,4 4-1-15,-5 3 2 16,-1-1 0-16,-6-2 0 15,-6 1 5-15,-9-2 6 16,-5-3-4-16,-4 1-7 16,0 2 0-16,0 3-2 15,0 1 2-15,0 3 6 0,-10 0 10 16,-3 7-1-16,-4-3-2 16,-1 6-9-16,4 0-1 15,1-1-1-15,3 0-2 16,5-9-8-1,2 1-26-15,3-3-19 16,0-4-19-16,2-4-84 16,10 0-228-16</inkml:trace>
  <inkml:trace contextRef="#ctx0" brushRef="#br0" timeOffset="-136436.99">18786 17103 0 0,'0'0'369'16,"0"0"-312"-16,0 0-19 0,0 0 8 15,0 0-45 1,0 0 5-16,12 32 19 15,-12-7 23-15,-9 2-3 0,-7 3-2 0,-4 1-12 16,-6-2-4-16,1-2-12 16,3-1-9-16,0-2-4 15,8-4-1-15,4-2 1 16,5-4-2-16,5-4-1 16,0-4-3-16,9 1 4 15,11-7 1-15,6 0 8 16,3 0-1-16,-1-7-5 15,-2-6-3-15,-2-2 0 0,-3 0-8 16,-5 6-18-16,-2-2 4 16,-2 4 10-16,-4 0-9 15,0 4-19-15,-2 3-25 16,-6 0-73-16,0 0-179 16</inkml:trace>
  <inkml:trace contextRef="#ctx0" brushRef="#br0" timeOffset="-136139.53">19042 17300 210 0,'0'0'189'0,"0"0"-174"16,0 0 29-16,0 0 46 15,0 0-28-15,0 0-26 16,-20 99-24-16,9-86-11 16,7-3 3-16,-1-3-1 15,0-5-3-15,4 0-40 16,1-2-68-16,0 0-87 15</inkml:trace>
  <inkml:trace contextRef="#ctx0" brushRef="#br0" timeOffset="-135968.89">19132 17081 607 0,'0'0'65'16,"0"0"-45"-16,0 0-20 15,0 0-2-15,0 0-6 16,0 0-20-16,4 21-48 16,-4-15-102-16,2 5-120 15</inkml:trace>
  <inkml:trace contextRef="#ctx0" brushRef="#br0" timeOffset="-135382.96">19209 17263 233 0,'0'0'0'15,"0"0"0"-15,0 0 0 0,0 0 4 16,0 0 22-16,0 0 0 16,44 84 64-16,-26-79-31 15,2 0-5-15,-3-5-12 16,2 0-8-16,-1 0-6 15,-3-5-12-15,-3-10-4 0,-1-2-5 16,-7 0 1-16,-4-3-2 16,0 7-6-16,0 1-11 15,-16 5 4-15,-3 3 0 16,0 1 7-16,-2 3 3 16,2 0-1-16,-3 3-2 15,4 13-1-15,4 8-5 16,2 2 4-16,4-2 1 15,8 1-2-15,0-4 2 16,0-2 0-16,15-5-5 16,8-1 6-16,5-7 8 15,1-3-7-15,4-3 14 0,1 0-4 0,3-7-1 16,3-11 12-16,-4-6 3 16,1-3-15-16,0-2-9 15,-3-1-1-15,2 3 0 16,-7 5 3-16,-12 9-3 15,-7 9 0-15,-9 4 0 16,-1 0 0-16,0 7-21 16,0 16 13-16,0 10 8 15,-5 0 4-15,-1 4-1 16,0-4-1-16,6-1 3 0,0-2-2 31,0-7-2-31,15-2-1 16,10-3-34-16,-9-18-59 0,2 0-304 15</inkml:trace>
  <inkml:trace contextRef="#ctx0" brushRef="#br0" timeOffset="-112437.31">6322 1940 189 0,'-3'3'111'16,"3"-3"-104"-16,0 0 26 15,0 0-10-15,0 0-15 16,0 0 47-16,-3 0-4 16,3 0-5-16,0 0-11 15,0 0-14-15,0 0-17 31,0 0-2-31,0 0 0 0,0 1-2 0,-3 3-4 0,0 3 4 16,0 2 0-16,-2 2 0 16,-1 2 0-16,0 2 1 31,1 7-1-31,-1 2 0 16,3 9 0-16,-1 4 5 15,1 4 1-15,0 1-2 16,1-1-2-16,-1-4-1 15,3-4 0-15,-5-8-1 16,3-7 0-16,1-8 0 16,-2-6 0-16,3-4 1 15,0 0 6-15,-3 0 2 16,-3-22 0-16,-3-10-9 0,-2-10-6 16,-1-4 4-16,7-4-2 15,-4 1 2-15,9 1 2 16,0 4-8-16,0 4 4 15,0 0 0-15,11 3-9 16,12 4-2-16,1 3 1 16,5 3 14-16,-1 6 7 15,3 4 8-15,-1 6-2 16,-1 4-4-16,-2 5-9 16,-2 2-1-16,-4 0 1 0,4 16-4 0,-10 5 3 15,2 1-1-15,-12 2 2 16,-2 0 2-16,-3-1-2 15,-6-4 2-15,-19 0 2 16,-10-6 6-16,-7-5-3 16,-2-2-5-16,-2-6-2 15,4 0-22-15,10 0-47 16,27-6-95-16,5-2-103 16</inkml:trace>
  <inkml:trace contextRef="#ctx0" brushRef="#br0" timeOffset="-110360.46">6767 2091 419 0,'0'0'31'0,"0"0"12"16,0 0-11-16,0 0-27 16,0 0 23-16,0 0 2 0,0 0-5 15,9-29-8-15,-9 29 2 16,0 0-3-16,0-2-3 15,0 1 6-15,0-2-17 16,-6-1-2-16,-11 1-4 16,-6 0 1-16,-1 3 0 15,-2 0 2-15,3 0 0 16,3 0 0 0,-2 0 1-16,7 7-3 0,-3 4 2 0,2 2-3 15,3 1 3-15,5 1-1 16,1 2-1-16,7-5 3 15,0 1-5-15,0-2-4 16,4-3 2-16,7 0 7 16,9-3 0-16,3-5 1 15,3 0 1-15,1 0 1 16,-2-2-3-16,-4-7-13 0,-2-4 9 16,0-1-3-1,-5-1 6-15,-6-2 1 0,-2 4 0 16,-6 3 0-1,0 4 0-15,0 2 16 0,0 4-2 16,0 0-2-16,0 0-12 16,0 0-9-16,0 0-3 15,0 4 4-15,0 10 5 16,0 2 3-16,0-2 0 16,0-3-2-16,3-1 1 15,6-1-3-15,4-2 4 16,6-3-1-16,-5-3 1 15,6-1-6-15,-3 0-6 16,-1 0 10-16,0-5 1 16,-1-6-3-16,-3-2 2 0,-1-2 1 31,-5-3-13-31,-3 1 9 16,-3 3-13-16,0 0 14 0,0 1 4 15,0 3 1-15,0 2-1 16,0 2 0-16,0 0-4 15,-3 2 2-15,-3 1-15 0,3 0-19 16,3 2-12-16,0 1-10 16,0 0 17-16,0 0 8 15,0 0 33-15,3 0 11 16,14-1-4 0,6-1 3-16,4 1-4 0,0 1-4 0,6-1-1 15,-4 1 8 1,-3 0 6-16,-4 0-7 0,-4 0 14 15,-5 0 10 1,-11 0-1-16,1 0-20 0,-3 0-10 16,0 9-1-16,0 4 14 15,0-1 28-15,0 5-13 16,-5 1-9-16,-8 1-1 16,0 3-6-16,3-3 3 15,5-3-13-15,-1-2-1 16,6-3-2-16,0-1 0 15,0-2-12-15,0 1-34 16,3-6-43-16,2-3-87 16</inkml:trace>
  <inkml:trace contextRef="#ctx0" brushRef="#br0" timeOffset="-109594.79">7498 1738 165 0,'0'0'124'0,"0"0"-103"0,0 0 44 15,0 0-1-15,0 0-31 32,0 0 26-32,0 0-22 0,-31 272 6 15,22-230-14-15,-1-5-20 0,-3-3-7 16,5-6 0-16,-2-8-1 15,4-6-1-15,1-5-1 0,0-5-9 16,-1-4-19 0,-3 0-17-16,0-3-17 15,-5-14-100-15,0 1 23 0,5-4 41 16,3 7 99-16,2 0 47 16,4 3-21-16,0 1 33 15,0-1 49-15,0 1-32 16,0 4-17-16,0 1-15 15,0 1 0-15,0 3-24 16,0 0-17-16,0 0-3 16,0 0-6-16,4 0 1 15,5 0 4-15,2 0 1 16,3 0 6-16,4 0-5 16,2 0-1-16,3 3 0 15,0-2 2-15,3-1 0 0,0 1-2 16,-1-1 1-16,2 0 0 15,-1 0-1-15,-2 0 5 16,-5 0-3-16,-7 0 3 16,-6 0 14-16,-3 0 9 15,-3 0-20-15,0 3-8 16,3 7-2-16,-3 3 2 16,0 2 3-16,0 1 1 15,0-1-1-15,0-1-1 16,0-2-2-1,0-3 2-15,-3 0-2 16,3-2-2-16,0 0-28 0,0 0-38 16,0-7-63-16,0 0-126 15</inkml:trace>
  <inkml:trace contextRef="#ctx0" brushRef="#br0" timeOffset="-109293.18">7637 1894 212 0,'0'0'199'0,"0"0"-199"0,0 0-7 31,0 0 3-16,0 0 4-15,0 0 58 0,0-5-20 16,0 5-20 0,0 0-5-16,0 0 9 0,0 0-20 0,0 0 2 0,0 0-4 15,0 0-38-15,0 0-91 16,3 0 13-16,0 0-57 31</inkml:trace>
  <inkml:trace contextRef="#ctx0" brushRef="#br0" timeOffset="-108250.14">8071 2136 14 0,'0'0'218'0,"0"0"-178"16,0 0 21-16,0 0-10 15,0 0 1-15,0 0 54 0,0 0-37 32,8-9-14-32,-8 5-16 15,-2 2-14-15,-4-2-25 0,-6-1-5 16,1 1 5-16,-7 1 0 16,-4 1-5-16,-2 2 0 15,-4 0 4-15,0 0-4 16,6 11 3-16,-3 2-3 0,10 2-7 15,3 2 10-15,3-1-1 16,4 1-6-16,5-4 0 16,0-1-5-16,0-6-7 15,11-4 14-15,4 0 6 16,7-2 1-16,5 0 8 16,-2 0-3-16,0-12 6 15,0-2-10-15,-6 0 2 16,-1 0-3-16,-3 3-3 15,-6 5 3-15,-8 5 4 16,-1 1 4-16,0 0-1 16,0 0-7-16,0 0-20 0,0 7-8 31,3 11 19-31,6 3 9 0,4 1-12 0,1-2-14 16,-1-4-16-1,5-6 17-15,-1-6 25 16,4-4 6-16,3 0 15 0,-2-2 15 0,0-17 6 15,6-10-40-15,-7-12-2 16,1-6-3-16,-1-7-12 16,2-7 10-16,-2 0-23 15,0 0 8-15,-5 9 11 16,-4 11 6-16,-1 8 3 16,-6 9 4-16,-2 7 5 15,0 7 9-15,-3 8 3 16,0 0-1-16,0 2-20 15,0 0 0-15,0 12-14 16,-11 14 14-16,-9 15 17 16,-4 10 3-16,1 8-8 15,0 3-2-15,3-1-6 16,5-6-2-16,9-9 0 16,0-7-1-16,6-10-2 15,0-10 2-15,3-6-2 0,21-4-2 16,2-9-34-16,-9 0-96 15,0-2-162-15</inkml:trace>
  <inkml:trace contextRef="#ctx0" brushRef="#br0" timeOffset="-106286.59">8970 1785 506 0,'0'0'52'16,"0"0"-33"-16,0 0-5 0,0 0-13 16,0 0 16-16,0 0 6 15,3-2-23-15,-3 7-8 16,0 14 0-16,-3 11 8 16,-3 7 7-16,-3 0 2 15,-3 3-1-15,2-4-4 16,-2-4-2-16,0-5-1 15,-1-9 0-15,3-5 0 16,4-5 2-16,3-5-4 0,0-3 1 16,1 0 0-16,-1 0 9 15,-6-6 3-15,-2-7-12 16,-1-4-7-16,0 1 7 16,-3 3-2-16,1 2-3 0,0 4 3 15,-6 3-6-15,3 2-1 16,-4 2 3-16,1 0 4 15,3 0-8-15,-3 13 2 16,4 4 8-16,5 0 0 16,0-1-2-16,5 0 1 15,3 0 0-15,3-2-2 16,0-1 3-16,0-2 0 16,0-2-2-16,3-2 2 15,7-2 0-15,3-1 0 16,-4-1 0-16,6-1 0 15,2-2 1-15,0 0 9 0,6 0 4 16,1 0 3-16,1 0 2 16,-4-7-15-16,4-3 1 15,-7-2 1-15,-2-2-5 16,0 1-1-16,-8-1-4 16,-1 3-2-16,-3 4 3 15,-4 3 2-15,0 4 2 16,0 0 5-1,0 0 2-15,0 0-8 0,0 0-4 0,0 0-1 32,0 0-3-32,0 0-4 15,0 4 6-15,0 9 4 0,0-1 0 16,4 4 2-16,1-1-1 16,-2 1 1-16,3 0 0 15,-3-3 0-15,6 1 0 16,1-2 0-16,2-3-2 15,6-5 1-15,-2-3 1 16,8-1 1-16,-2 0 5 16,6 0 4-16,-3-8-1 15,2-8-8 1,-1-5-1-16,-2-1-3 0,1-3-8 0,-7 3-13 0,-5 0 5 16,-1 3 3-16,-9 3-14 15,0 5 9-15,-3 3-15 16,0 2 32-16,0 3-5 15,0 2 1-15,-11 1-5 16,-4 0 11-16,1 0 2 16,-1 4 4-16,-1 7 5 15,0 3 2-15,2 4-9 0,0-2 4 16,6 3-3-16,4-2 0 16,4-2-2-16,0-1 2 15,0 0 2-15,3-1 5 16,13-3-2-16,5-3 13 15,5-5-2-15,4 0 3 16,4-2-7-16,0 0-10 16,4 0-2-16,-5-11 7 15,-1-4-8-15,2-7-2 16,0 0-3-16,-5-4-3 16,3 2-2-16,-3 2-7 15,-8 3 5-15,-1 5 10 0,-6 5 1 31,-7 3 4-31,1 3-1 16,-4 0 0-16,-4 2-3 0,2 1-1 16,-2 0 0-16,0 0-3 15,5 0-2 1,0 0-1-16,-2 1 5 16,7 6 1-16,-4 1 3 0,2-2 1 15,-2 3 11-15,-2 2-12 16,-4 2 0-16,0 0 8 15,0 2 4-15,0 2-5 16,0-1-5-16,0-3 1 16,0 2-3-16,0-4-2 15,-4-3 0-15,4 2-1 16,0-3-1-16,0-1-7 0,0 2-23 16,0-4-13-16,14 1-35 15,-11-5-90-15,5 0-107 16</inkml:trace>
  <inkml:trace contextRef="#ctx0" brushRef="#br0" timeOffset="-105949.95">9859 2049 122 0,'0'0'55'0,"0"0"-24"16,0 0 49-16,0 0 17 15,0 0-50-15,0 0 17 16,0 0-28-16,2 61 6 16,-2-43-10-16,-2 3-15 15,-5 0 0-15,1-3-1 16,0-2-7-16,0-1-6 15,1-5-1 1,1-1-1-16,0-5-1 0,4-4-12 0,-1 0-32 16,1 0-7-16,0 0-18 15,0-10-202-15</inkml:trace>
  <inkml:trace contextRef="#ctx0" brushRef="#br0" timeOffset="-105785.85">9837 1862 579 0,'0'0'36'0,"0"0"-13"15,0 0-23-15,0 0-13 16,0 0-11-16,0 0-6 16,-3-24-26-16,6 32-66 15,3-3 40-15,0 4-92 16</inkml:trace>
  <inkml:trace contextRef="#ctx0" brushRef="#br0" timeOffset="-105484.08">9951 2029 139 0,'0'0'85'16,"0"0"-31"-16,0 0-39 15,0 0-1-15,0 0 0 16,0 0 11-16,16 142 16 15,-7-125 0-15,-2-3-30 16,6-2-4-16,2-5 18 16,0-1 21-16,4-6-13 0,-5 0-9 15,0 0 13-15,-4 0 1 16,4-10-25 0,-2-8 0-16,-4-3-4 0,3-1-6 15,-2-4-3-15,-3 6-4 16,4 1-11-16,-6 2 8 15,3 7-28 1,-1 3-33-16,-5 7-22 0,3 0-126 0</inkml:trace>
  <inkml:trace contextRef="#ctx0" brushRef="#br0" timeOffset="-104404.93">10527 2077 435 0,'0'0'26'16,"0"0"-26"-16,0 0-3 15,0 0 3-15,0 0 4 16,0 0 43-16,0 0 12 16,-93-30-52-16,71 47-7 15,1 4 0-15,2 2 1 16,5 1 1-16,0-3 1 15,8-3-1-15,1-4 0 0,5-4-2 16,0-4-7-16,0-3 4 16,0-3 1-16,6 0 2 15,9 0 45-15,3 0-6 16,0-12-22-16,1 0-15 16,0-3-2-16,0-2 0 15,-7 2 0-15,-4 5 0 16,0 3 0-16,-6 6 5 15,-2 1-5-15,0 0 0 16,0 0-7-16,0 0-20 16,0 14-1-16,0 3 25 15,4 3 2-15,2-2-19 0,3-4-19 16,3-2-2-16,3-7 24 16,7-5 17-16,0 0 11 15,6 0 9-15,3-8-13 16,0-12 2-16,3-7-2 15,3-5-5 1,0-9 0-16,-2-9-2 0,-5-8-6 0,1-7-2 16,-2-3-20-1,-11 3 26-15,-2 10 4 0,-8 10 6 16,-2 16 18-16,-3 11 4 16,1 10-11-16,-1 3 0 15,-3 5-10-15,0 0-9 16,0 7-21-16,0 24 9 31,-3 17 12-31,-12 14 8 16,-3 9 3-16,1 5-4 0,2-1-2 0,-1-4-2 15,7-8 1-15,0-10-1 16,3-14-3-16,-2-11 0 16,6-14 1-16,-1-7-1 15,3-7-4-15,-3 0-15 0,-3 0-17 16,-1-14-11-1,-4-3-87-15,0-3 89 0,5 4 32 16,1 1 13-16,-1-2 0 16,3 5 6-16,-4-2 18 15,1 1-22-15,3 1 3 16,-2 2 8-16,0 3-10 16,3 2-3-16,-1 0-17 15,3 4 17-15,0 0 1 16,0 1 10-16,0-2-11 15,0 1 10-15,0-1-1 16,10-1-8-16,7 2 5 0,7-2-5 16,2 2 0-1,5-2 0-15,-4 3-1 16,2 0 2-16,-1 0 0 0,1 0 7 16,0 0 2-16,-1 0 4 15,-4 6 21-15,-5-1 4 16,-4 1 11-16,-8 1-27 31,3 1-12-31,-5 4-12 16,2 2 0-16,-4 3 1 0,-3 3 1 0,0 1 1 15,0-1 1-15,0-3-1 16,0 0-3-16,0-3-3 16,0-3-15-16,-3-1-32 0,3-6-48 15,-3-4-75 1</inkml:trace>
  <inkml:trace contextRef="#ctx0" brushRef="#br0" timeOffset="-103405.74">11201 1917 0 0,'0'0'24'16,"0"0"36"-16,0 0-38 0,0 0-3 16,0 0-2-1,0 0-15-15,24 13-1 0,-24-5 2 16,0 1 8-16,0-3 43 16,0 1-12-16,0-1 26 15,0-1-16-15,0 6-10 16,0 4 9-16,-2 3-21 15,-4 4-8-15,3 3-11 16,-3 2-1-16,-1 1 12 16,2 0-3-16,2-7-9 15,0-3 3-15,3-5 1 16,0-5-4-16,0-1-4 16,0-4 1-16,0-1 7 15,14-2 4-15,-1 0-1 16,6 0-15-16,0 0 1 0,3-7-3 31,-1-9 0-31,-6-5-16 16,4-3 5-16,-7 2 10 0,-3 1-6 0,1 6 7 15,-10 6 29-15,3 5-1 16,-3 3-2-16,0 1-6 16,0 0-20-16,0 0-1 15,0 0-11-15,0 0-7 16,0 8-3-16,3 10 17 15,0 2 5-15,2-1-9 16,6-1-2-16,1-3 11 16,4-1 0-16,4-4 1 15,3-2 0 1,-4-5 5-16,5-3-2 16,-3 0-1-16,1 0 8 15,-1-5-10-15,-2-9 7 16,0-6-8-16,-4-3-4 15,-2-2-1-15,-1-4-39 16,-10 5 44-16,-2 6-12 0,0 6-13 16,0 7 24-1,0 5-29-15,-11 0 24 0,-8 0 6 16,1 5 13 0,-5 11-8-16,-1 5-3 0,1 1 0 15,6 4 4-15,2 0-6 16,7-3 0-16,6-2-5 15,2-2 4-15,0-4-1 16,16-5 2-16,7-3 6 16,6-4 9-16,9-3 7 15,-1 0-5-15,-3 0-3 16,0-10-6-16,-1-5 4 16,-1-4-10-16,-6-1-2 15,-3 4 0-15,-1 0 1 16,-4 4 7-16,-1 1-8 0,-4 4 9 15,-5 5 7-15,-2 2-4 16,-3 0-10-16,3 0-2 16,0 11-24-16,4 10 19 0,0 6 4 0,-2 1 0 15,-6 1 1-15,-2-3-1 16,0-2-9-16,-11-4-9 16,-11-7-15-16,7-13-29 15,-1 0-105-15</inkml:trace>
  <inkml:trace contextRef="#ctx0" brushRef="#br0" timeOffset="-102663.93">13065 1526 347 0,'0'0'37'0,"0"0"1"16,0 0-16-16,0 0-7 16,0 0 35-16,0 0 12 15,0 0-24-15,-97-53-14 16,79 53-8-16,-4 12-16 16,-7 14-6-16,-1 9 6 15,-6 12 11-15,-1 8 2 16,6 8-2-16,9 5-3 15,-1 1-2 1,8 0-5 0,6-1 3-16,-3-4-4 0,-4-5 3 15,1-7-3-15,-4-7 0 16,-2-8-8-16,3-9-6 16,1-10-18-16,8-10-15 0,1-8-13 15,8 0-70-15,0-11-104 16</inkml:trace>
  <inkml:trace contextRef="#ctx0" brushRef="#br0" timeOffset="-102420.51">12888 1921 384 0,'0'0'1'16,"0"0"8"-1,0 0 7-15,0 0-13 0,0 0 8 0,0 0-2 16,-247-7-9-16,209 0-5 16,33 3-80-16,5 2-92 15</inkml:trace>
  <inkml:trace contextRef="#ctx0" brushRef="#br0" timeOffset="-101732.8">12883 1959 140 0,'0'0'127'15,"0"0"-124"-15,0 0 28 16,0 0-11-16,0 0-5 15,0 0 24-15,-22 116-10 16,11-92-19-16,10 0-1 16,1-1-4-1,0-7-5-15,5-4-2 16,16-5 2-16,1-4 23 16,7-3 2-16,1 0-8 15,-6 0-5-15,2-13-1 0,-9-7 18 16,-3-3 4-1,-8-4-16-15,-6-3-17 0,0 2-33 16,-3 0 28-16,-19 2-42 16,4 5-8-16,-7 6-25 15,0 5-1-15,4 5 42 16,2 5 39-16,-3 0 0 16,9 0 0-16,5 4 4 15,-1 7 0-15,9 3 4 16,0 0-3-16,0 0-2 15,0-4 8-15,6-3 13 16,6-4 12-16,3-3 41 16,7 0-12-16,-2 0-24 15,6 0-30-15,-2-10-8 0,2 0 6 0,-1 2-5 16,-7 2-2-16,3 6-2 16,2 0-4-16,-5 0-2 15,3 8 6-15,-10 5-5 16,-3 0 5-16,-2 1-3 15,-4 1 0-15,-2 3 2 16,0 1 1-16,0-3-1 16,-6-3 1-16,-4-6-4 15,-1 1-1-15,3-5 4 16,0-2-4-16,8-1 5 16,0 0 27-16,0-2 20 15,13-15-5-15,12-4-7 0,9 2-23 16,3-2 6-16,7 5-14 15,-1 3-4-15,6 5-47 16,-30 6-81-16,2 2-362 16</inkml:trace>
  <inkml:trace contextRef="#ctx0" brushRef="#br0" timeOffset="-100872.72">14046 1823 71 0,'0'0'6'0,"0"0"46"0,0 0 3 0,0 0-10 16,0 0-5-16,0 0-8 0,-204 108 8 16,181-79-15-16,8-4-11 15,9-4-1-15,3-4-8 32,3-4-3-32,0-5 17 15,18-3 66-15,10-2-24 16,0-3-8-16,3 0-8 15,3-9-27-15,3-11 12 0,1-4-12 0,-9-1-15 16,-2-2-1-16,-10 7-2 16,-4 2-8-16,-7 7 8 15,-6 7 0-15,0 4-11 16,0 0 10-16,0 0-8 16,0 16-31-16,-3 16 21 15,-10 13 19-15,-2 8 1 16,6 5 0-16,-11 4 0 15,3 2-1-15,-1-1 4 16,-2 1 3-16,-1-5 0 16,-1-10-6-16,6-17-1 15,-3-17 0 1,2-15-3-16,1-4 3 0,0-23-5 0,1-9 2 16,6-1-19-16,6 1 22 15,3 3-2-15,0 3-6 16,9 5-30-16,3 0-31 0,-4 20-44 15,0 0-141 1</inkml:trace>
  <inkml:trace contextRef="#ctx0" brushRef="#br0" timeOffset="-100484.72">14254 1999 171 0,'0'0'213'16,"0"0"-204"-16,0 0 14 0,0 0 5 15,0 0-8-15,0 0 13 16,0 0-18-16,4 144 17 31,-4-128-17-31,-1-4-11 16,1-3-3-16,0-5 4 0,0-3-4 0,0-1 8 15,0 0 14-15,0 0 47 16,15-7-1-16,0-9-46 16,10-5-20-16,-1-4-2 15,4 3-1-15,-4 1-1 16,-1 4-1-16,-3 4-44 15,6 6-18-15,-6 7-5 16,-16 0-149-16</inkml:trace>
  <inkml:trace contextRef="#ctx0" brushRef="#br0" timeOffset="-100061.68">14631 2103 430 0,'0'0'90'0,"0"0"-42"16,0 0 25-16,0 0-65 0,0 0 21 15,0 0-8-15,-12-11-15 16,-11 11-6-16,-3 0-7 16,-1 2-3-16,0 14 6 15,5 2 2-15,3 5 0 16,1-3 2-16,6 0-2 15,4-4 2-15,3-6-3 16,5-4-7-16,0-5-1 16,0-1 3-16,10 0 8 15,8 0 46-15,10-7-17 16,0-11-16-16,3-3 1 16,0-6-14-16,-4 1-12 15,-1 3 4-15,-5 8-3 16,-9 6 1-16,-2 6 6 15,-10 3 0-15,1 0-17 0,4 16-46 32,0 9 22-32,4 5 39 15,2 2 5-15,1-5-51 0,3-3-51 16,-8-19-59-16,1-4-19 0</inkml:trace>
  <inkml:trace contextRef="#ctx0" brushRef="#br0" timeOffset="-99240.21">15370 1762 62 0,'0'0'123'16,"0"0"-95"-16,0 0 41 16,0 0-24-16,0 0-12 15,0 0 4-15,-62 176-2 16,55-161-6-16,2-6-19 16,2-4 2-16,2-4-2 15,-1-1-2-15,-2 0 18 16,-11 0 3-16,-4 0-8 0,-10 0-12 15,-7 0-6-15,-4 0-2 16,-6 3 0-16,-6 14 1 16,4 2 2-16,1 6-2 15,8 0-2-15,11-1-1 16,9-2 0-16,10-4-1 16,3-4-2-16,6-3 1 15,0-1 3-15,0-4 0 16,15-1 9-16,7-5 14 15,-3 0 19-15,9 0-13 16,-1-11-14-16,10-9-15 16,0-1-10-16,0 1-25 15,-3 2 4-15,-4 3 17 16,-6 5 10-16,-4 1 3 16,-7 3 1-16,-3 2 13 0,-6 4 17 0,-4 0 3 0,0 0-33 15,0 0-2-15,0 3-32 16,0 14 12-16,0 5 22 15,0 2 3-15,0 0-3 16,0-8 0-16,5-4 0 16,3-6-2-16,3-1 2 31,1-2 2-31,4-3 17 16,5 0-3-16,3 0-14 0,2-3-2 0,-3-6-8 15,1-2 0-15,-4-1 7 16,-1 1 1-16,-3 2 2 0,-4 1 2 15,-3 3 1 1,1 2 14 0,-9 1 5-16,-1 2-2 15,0 0-22-15,0 0 0 0,0 0-21 16,0 7 4 0,0 9 4-16,0 4 13 0,0 1-1 15,0-2 0-15,0-3 0 16,0-3-6-16,-1-6-20 15,1-3-18-15,0-2-47 16,0-2-83-16,0 0-86 16</inkml:trace>
  <inkml:trace contextRef="#ctx0" brushRef="#br0" timeOffset="-98956.51">15531 1917 456 0,'0'0'67'0,"0"0"-67"0,0 0-12 15,0 0-113-15,0 0 5 16,0 0 69-16,-4-15-33 16</inkml:trace>
  <inkml:trace contextRef="#ctx0" brushRef="#br0" timeOffset="-98294.93">15579 2143 42 0,'0'0'93'0,"0"0"-50"0,0 0-6 15,0 0-1-15,0 0 64 16,0 0 44-16,51 31-65 0,-23-31-69 15,5-4-1 1,-2-7-5-16,0-5 3 16,-3 0 2-1,0-5-9-15,-6 2-6 0,-9 1-28 0,-4 5 7 16,-9 4-45-16,0 5 62 16,-9 4 10-16,-8 0-12 15,-8 0 9-15,1 14-1 0,-4 4 8 16,7 4-5-16,-1-2 1 15,9 2 0-15,4-2-3 16,7-5 6-16,2-2-3 16,0-3 9-16,15-2 30 15,7-3 10-15,2-4-4 16,4-1-24-16,-1 0 7 16,2-3-20-16,5-11 6 15,0-6 0-15,1-2 9 16,1-5-15-16,-4 3-8 15,-5 2 1-15,-9 7-1 0,-8 7 0 16,-7 5 2-16,-3 3 3 16,0 0-5-16,0 0-15 15,0 2 3-15,0 12-2 16,0 4 14-16,0 5 1 16,0-3 1-16,0-1-1 15,0-3-1-15,0-6 0 16,2-3 0-16,1-2 0 15,4-5 0 1,-1 0 1-16,5 0 6 0,8 0 12 16,6-7-2-16,7-11-12 15,-2 1 4-15,1-5-9 16,-3 4 2-16,-7 4 2 16,-3 4-1-16,-11 7 5 0,-5 3-7 0,-2 0-1 15,0 0-6-15,0 0-6 16,6 16-5-16,2 2 15 15,2 5 1-15,-1-1-3 16,-6-5-5-16,3-4-11 16,-1-3 14-16,1-6 6 15,-1 0-1-15,3-2-5 16,2-2-15-16,3 0-30 16,-9 0-53-16,3 0-103 15</inkml:trace>
  <inkml:trace contextRef="#ctx0" brushRef="#br0" timeOffset="-98013.81">16637 1720 496 0,'0'0'0'0,"0"0"-5"16,0 0 4-16,0 0 2 16,0 0 4-16,0 0 19 15,0 0 21-15,-104 293-4 16,80-246-19-16,-2-4-18 0,12-5-3 16,-1-10-1-1,11-9-1-15,4-9-32 0,0-6-29 16,3-4-21-16,10 0-49 15</inkml:trace>
  <inkml:trace contextRef="#ctx0" brushRef="#br0" timeOffset="-97857.69">16634 2111 271 0,'0'0'166'16,"0"0"-71"-16,0 0-22 0,0 0-73 0,0 0-2 15,0 0 2-15,0 0 9 16,-86-41-9-16,42 33-3 15,-7-2-88-15,30 4-25 16,1 2-116-16</inkml:trace>
  <inkml:trace contextRef="#ctx0" brushRef="#br0" timeOffset="-88999.78">16669 2509 182 0,'4'1'133'0,"-4"-1"-128"16,0 0-5-16,0 0 1 16,0 0 10-16,0 1 50 15,0-1-2-15,0 0-20 16,0 0-28-16,0 0-11 16,0 0 9-16,0 0 19 15,0 0 1-15,0 0-29 16,0 0-4-16,-4 0-5 15,-6 0 9-15,0 0 0 16,-2 0 4-16,0 0-3 0,1 0-1 16,-5 0 1-16,0 0 0 15,-4 0-1-15,-1-2-1 16,-2-4 1-16,1 1 3 31,0 0-3-31,-6 1 0 0,0 0-3 16,-1 0 1-16,-4 2 3 0,0-2-1 0,0 0 2 15,-6-1-2-15,3 0 0 16,-2-1-6-16,2 2 6 16,-3-4-9-16,6 3-2 15,-1 0 5-15,1 1-3 16,1 1 9-16,2 0 0 16,-5 0-2-16,0 2 1 15,1-1-1-15,4-1 0 16,-4 2 2-16,1-3-4 15,0-1 1-15,-3 1-6 16,2-2 1-16,-4 1 1 16,2 1-9-16,1 2 16 0,-2-1 8 15,3 3-7 1,1 0 1-16,4 0 1 0,-2 0-3 16,1 0 0-16,2 0-2 31,0-1 4-31,-2-2 0 15,0-3-1-15,3 2 2 0,0 0 2 16,3-1 12-16,1 1-7 16,1 2 2-16,-2 0-7 0,3-1-2 15,-1 0 5-15,2 1-3 16,-1-1 0-16,1 2 2 16,0-1-6-16,1 1 6 15,-2 0-7-15,2-2 13 16,-5 3-5-16,2-3 1 15,-9 2-7-15,3-2 1 16,-3-3 1-16,0 5-2 16,0-2-2-16,3-2 1 15,1 1-1-15,0-2 3 16,7 2 5-16,-3 1-3 16,2 0 4-16,-4 2-5 15,5-1-3 1,-15 1 0-16,7 0-1 0,1 1 0 0,-6-2 0 15,7 2 0-15,-2 0 0 16,3 0 1-16,3-1-1 16,1-1 1-16,2 2-1 15,-3 0 0-15,2 0 0 16,-6 0 1-16,1-2 2 16,-6 2-3-16,6-2 0 15,1 2 0-15,-2 0 0 0,5 0 0 31,-2 0 0-31,3 0 0 16,-3 0-3-16,2 0 3 0,-3 0 3 16,3 0-2-1,-7 0-1-15,0 0 3 0,0 0-3 16,-3 0 2-16,4 0-2 16,-2 0 3-16,6 0-3 15,2 0-1-15,4 0 0 16,-6 0 1-16,2 0-1 15,-2 0 3-15,3 0-1 16,-3 0-1-16,-1 0 2 16,-1 0 1-16,3 0-3 0,-2 0 0 15,1 0 3-15,3 0-3 16,1 2-1-16,1 0 1 16,2 0-1-16,0-2 1 0,0 1 1 15,5-1 0-15,-5 0 0 16,1 0-1-16,-1 0 0 15,-5 0 1 1,2 0-1-16,-4 0-2 0,3 0 2 16,-4 0 0-16,-1 3 0 15,-1-2-1-15,-2 1 0 16,4 2 1-16,-4-4-1 16,0 2 2-16,1-2-1 15,1 0 2 1,-1 0-2-16,-3 0 1 15,1 0 0-15,2 0-2 0,-4 0 3 0,2 0-3 16,-1 0 2-16,-2 1-2 16,-2 2 1-16,4-2-1 31,-5 1 1-31,4 1 0 0,-1-3 1 16,0 3 1-16,1-3 0 15,-3 0-1-15,2 0-1 16,5 0 1-16,-2 1-2 15,6-1 1-15,-3 0 0 16,1 0 1-16,4 0-1 16,3 0 0-16,-5 0 1 0,2 1-1 15,-4 1 1 1,-2 1 1-16,1-3-2 0,-1 0 0 16,5 1 0-16,0-1 2 15,4 0-2-15,-2 0 0 16,2 0 0-16,1 0 0 15,-5 2-2-15,0-1 2 16,-3-1 0-16,-9 0 0 16,7 3 0-16,-5-3 0 15,-1 1 0-15,1-1-3 16,5 2 4-16,-4 1-2 0,5-3 2 0,-1 2-2 16,-1 0 1-16,4 3 0 15,-4-2-1-15,2-2 1 16,-1 2 1-16,-1-3-1 15,-3 1 0-15,3-1 1 16,-2 0-1-16,2 0 2 16,3 0-2-16,-3 0 1 15,3 0 0-15,-1 0-2 16,3 0 0-16,-1 2-1 16,2-1 2-16,-4 1 0 15,5-2 0 1,-1 0 2-16,-3 0-2 15,3 0 0-15,0 0 4 16,2 1-4-16,-3-1-1 16,2 2 0-16,3-1 0 15,-3 0 0-15,4 1 1 16,-3-1 0-16,0 2 0 16,-2-3 2-16,-2 1-2 15,-4-1 1-15,3 0 0 16,-3 0-1-16,1 0 0 15,5 0 0-15,-1 0 0 16,-1 0 0-16,5 0 0 0,4 0 0 16,-7 0 0-16,7 0-1 15,-6 3 0-15,-2-1 1 16,-1-1 1-16,2-1-1 16,-2 1-1-16,2-1 1 15,1 0 0-15,-1 0 0 16,4 0 0-16,-2 0 1 15,8 0-1-15,-3 0 1 0,-3 0-1 16,4 0 0-16,-4 0 0 16,-1 0 0-16,1 2-3 15,-7-1 3-15,0 1 0 16,1-1 1-16,-2 0-1 16,2-1 0-16,-3 0 0 15,6 0 2 1,-6 0-3-16,4 0 1 0,-3 0 0 15,-1 0 1-15,2 0-1 16,-4 0 0-16,3 0 0 16,-3 0 0-16,-2 0 0 15,4 0 0-15,-2 0 0 16,1 0-1-16,2 0-1 16,0 0 4-16,-2 0-2 15,3 0 0-15,0 0 1 16,4 0-1-16,-5 0 0 15,3-1-1-15,-2 0 1 0,1-1 2 0,-2 2-2 16,0 0 0-16,3-1-2 16,-1-1 2-16,2 2 0 15,-3-1 0-15,6 0 0 16,-6-1 1-16,4 1-2 16,-1 1 1-16,3 0 0 0,0-2 0 15,1 2 1-15,-3-1-1 16,-1-1 0-16,-4 2 0 15,3-1 0-15,-5 0 0 16,3-1 0-16,-3 2 0 16,4-1 0-16,-5-2 1 15,7 2 1-15,1-1-2 16,-1 1-1-16,4 1 1 16,3-2 5-16,-4 1-5 15,4 0 1-15,-4 1-1 16,3-2 0-16,-2 2-1 15,-2-1 3-15,3 0-2 0,-3-1 0 16,3 2 0 0,-1-1 2-16,-2 0 0 0,0 1 3 15,-3 0-4-15,2-3 0 16,-1 3-2-16,4 0 2 16,-4 0-2-16,3-2 1 31,-2 2 0-31,2-1 0 15,4 0 1-15,-5 1-1 0,2 0 0 16,-1 0 0-16,1 0 0 16,-1 0 0-16,1 0-1 15,0 0 1-15,-1 0 1 16,4-2-1-16,-5 2 2 16,0 0-2-16,-2-3 1 15,3 3-1-15,-2 0-1 16,-1 0 1-16,4 0 0 15,-2 0-1-15,-1 0 1 0,0 0 0 0,2 0-1 16,-2 0 1-16,1 0 2 16,0 0-2-16,3 0 0 15,-4 0 1-15,1 0-1 16,-3 0 5-16,1 0-5 16,1 0 0-16,-2 0 0 15,3 0 0-15,0 0-2 16,-1 0 2-16,-5 0 0 0,2 0 1 15,-4 0 0-15,0 0-1 16,1 0 0-16,-1 0-1 16,-4 0 0-16,3 2 2 15,0-1 0-15,-2 2 0 16,4-3-2-16,-2 3 0 16,-1-3 1-16,5 0 1 15,-4 4-1-15,2-3-1 16,2 3 0-16,-4-2 2 15,3 0-1-15,-6 1 1 16,1-1-1-16,-3-1 0 16,4 1 0-16,1-2 1 15,2 0-1-15,8 0 1 0,-5 0 1 16,8 0-1-16,-3 0 2 16,2 0 5-16,3 0 1 15,0 0-2-15,-3 0-6 16,2 0 0-16,-3 0-1 31,-2 0-1-31,-3 0 1 16,0 0 1-16,-4 0-1 15,5 0 0-15,-4 0-2 0,2 0 4 16,2 0-2-16,1 0 2 16,-2 0-2-16,0 0 0 15,1 0 2-15,-5 0-2 16,-2 0-2-16,-1 0 2 15,2 0 1-15,-6 0-1 0,2 1 0 16,2-1 0-16,2 1 0 16,0-1 0-16,-2 2 3 0,2-2-3 15,-1 0 1-15,-1 0 1 16,-1 0-1-16,2 0-1 16,-6 0 0-16,6 0 2 15,-3 0-2-15,1 0 0 16,1 0 1-16,-1 0 0 15,2 0-2-15,-1 0-1 16,8 1 2-16,-1-1 1 16,0 1 0-16,5-1 1 15,-3 0 4-15,2 0-6 16,-4 0 6-16,5 0 1 16,-1 0-6-16,1 0 6 15,0 0-2-15,-2 0-5 0,-1 0 5 16,2 0-2-16,1 0 2 15,1 0-3-15,3 0-1 16,-1 0 2 0,1 0-3-16,-4 0 3 0,1 0 1 15,0 0-3-15,2 0 1 16,3 0-2-16,2 0-3 16,4 0 1-16,-1 0-5 15,4 0-8-15,0 5-30 16,1-2-36-16,2-3-64 15,0 0-248-15</inkml:trace>
  <inkml:trace contextRef="#ctx0" brushRef="#br0" timeOffset="-82877.09">16976 2055 275 0,'0'0'63'0,"0"0"-21"15,0 0 8 1,0 0-15-16,0 0 19 0,0 0 11 0,8 0-24 16,-8 0-23-16,2 0-7 15,-2 0-9-15,0 0 0 16,0 0 5-16,0 0 1 15,0 0 0-15,0 0-1 16,0 0 4-16,0 0-10 0,0 0 4 16,0 0-5-16,0-2 5 15,0 1-5-15,0-2-7 16,-2 0-3-16,-6 0-1 31,-4 0-11-31,-4 0 15 16,-3 3 7-16,1 0 0 0,-5 0-4 15,2 0 1-15,2 10-6 16,2 7-2-16,5 3 8 16,0 4 3-16,5 0 0 0,6 0-3 15,1-2-1-15,0-5-5 16,0-2-5-16,11-2 8 16,6-7 0-16,2-1 4 15,2-5 2-15,0 0 5 16,-1 0 4-16,-2-4 0 15,-1-9-9-15,0-6-1 16,-5-4-9-16,-3-1-7 16,-4 0-14-16,-2 2-10 15,-1 5 41-15,-2 7 1 16,0 5-1-16,0 3 7 16,0 2 8-16,0-1-15 15,0 1-4-15,0 0-20 0,0 0 6 16,0 9 18-1,0 4 1-15,0 5-1 0,0-3 2 16,0-1-2-16,0 0 3 16,0-5-3-16,0 0 3 15,4 0-3 1,5-4 0-16,6-1-1 16,-1-2-2-16,4-2 3 0,-2 0 6 15,2 0 6-15,0 0-2 16,0-6 0-16,2-5 1 15,-3-3 0-15,0-4-6 16,-3-1 3-16,-1 2-7 16,-1 2 9-16,-5 5 14 15,-1 4-10-15,-4 2-1 16,-2 4-6-16,0 0 1 16,0 0-8-16,0 0-2 15,0 3-11-15,0 10 1 0,0 3 12 16,0 4 0-16,0-1 2 15,0-2-2 1,0-3 3-16,0-5-3 0,0-3 0 16,0 0-3-16,0-5 3 15,0-1-5-15,7 0 5 0,7 0 7 16,5-4 24 0,6-12-28-16,3-2 6 0,0-6 5 15,2 1-4-15,-4 2-8 16,-8 9 3-16,-5 5-5 15,-9 7 6-15,-2 0-6 16,-1 0-3-16,2 15-30 16,2 10 33-16,1 4 2 15,0 2 4-15,-3-3-4 16,0-1-1-16,-1-6-1 16,3-4 0-16,-2-4 0 0,0-4-3 15,7 2-21 1,1-4-39-16,-4-7-42 15,3 0-118-15</inkml:trace>
  <inkml:trace contextRef="#ctx0" brushRef="#br0" timeOffset="-81779.13">17900 2141 314 0,'0'0'28'15,"0"0"-2"-15,0 0 13 16,0 0 5-16,0 0 19 16,0 0 10-16,-139-11-73 15,121 29 1-15,2 1-1 0,2 1 0 16,4-3-1-1,4-2-1-15,6-2 2 0,0-3-2 32,0-3-12-32,0-4 2 15,9-3 11-15,10 0 1 0,6 0 27 0,3-9 3 16,4-5-27-16,1-7-3 16,-2-2-6-16,-1 0-1 15,-11 7-12-15,-6 8 18 16,-8 3-10-16,-5 5 4 15,0 0 7-15,0 3-24 16,0 13 16-16,0 3 8 16,0-1-2-16,0 0 2 15,0-6 0-15,0-3 0 16,5-3-6-16,4-3-8 16,5-1 0-16,4-2 14 15,8 0 25-15,5 0-25 0,-1-10 12 16,0-7-10-16,3-8 3 15,-10-5 1 1,0-4-6-16,-4-8-1 0,-3 0 1 16,-5 0 6-16,-4 4-6 31,-5 6 0-31,-2 6-4 16,0 9 3-16,0 7 1 0,0 7 9 0,0 3-4 15,-6 0-5-15,-5 8-22 0,-1 19 22 16,-1 9 7-16,0 4-2 15,-1 5 10-15,3-2-6 16,4-3 0-16,1-5-6 16,5-9 0-16,1-5-3 15,0-3 2-15,0-11-2 16,0 1 5-16,13-4 4 16,5-4 4-16,8 0 3 15,0 0-9-15,3-1 4 16,3-15-5-16,-4-5-6 15,-4-1-1-15,-1 1 1 16,-9 2-4-16,-5 9 6 16,-5 3-2-16,-2 6 15 15,0 1-9 1,-2 0-6 0,0 0-18-16,0 6 3 0,0 13 15 0,0 1-1 15,0-1 1-15,0-2 2 0,0-4-2 16,6-1-1-16,6-4 1 15,6-3 0-15,4 2 0 16,8-5 2-16,3-2 1 16,0 0-3-16,1 0 0 15,-3-4-1-15,-1-8-12 16,-4-3 12-16,-6 1 0 16,-7 1-1-16,-6 6-3 15,-4 3 5-15,-3 3 29 0,0 1-26 16,0 0-3-1,0 4-17-15,-3 18 17 0,-11 8 1 16,-3 10 9 0,-1 2 10-16,4 4-16 0,-4 1 1 31,0-5-2-31,1-5-3 16,0-9 1-16,1-8-2 0,5-5-23 0,3-10-46 15,2-5-59-15,6 0-116 16</inkml:trace>
  <inkml:trace contextRef="#ctx0" brushRef="#br0" timeOffset="-81355.38">18683 2311 469 0,'0'0'64'15,"0"0"-61"-15,0 0-3 0,0 0-27 16,0 0 13-16,0 0 14 15,0 0 36-15,235-116-36 16,-201 101-7-16,1 0-9 16,-1-1-15-16,-6 2 7 15,-9 0 13-15,-6 4 5 16,-11 4-57-16,-2 2 55 31,0 4 4-31,-3 0-43 16,-15 0 35-16,-4 0 12 0,3 0 5 15,-1 10 18-15,0 2 5 16,6 1 17-16,2 2-31 16,3-1 2-16,3-1-9 15,5 3-3-15,1 2 7 16,0 0 11-16,0 1-7 16,7 2 5-16,0-3-7 15,0-2-9-15,-6-3 1 16,-1-3-4-16,0-2-1 15,0-4-2-15,-2-2 1 0,-14-2-17 16,2 0-42 0,3-2-68-16,3-7-96 15</inkml:trace>
  <inkml:trace contextRef="#ctx0" brushRef="#br0" timeOffset="-81122.66">19139 2195 94 0,'0'0'101'15,"0"0"-25"-15,0 0-32 16,0 0-9-16,0 0 7 16,0 0-23-16,5 113-1 15,-11-104-16-15,0-3-2 0,3-3-4 16,0-3-68-16,2 0-38 15,1 0 52-15,-2-3-43 16</inkml:trace>
  <inkml:trace contextRef="#ctx0" brushRef="#br0" timeOffset="-80993.69">19139 2195 51 0,'-4'24'141'0,"4"-24"-42"16,0 0 15-16,0 0-13 16,0 0-6-16,0 0-47 15,70-157-19-15,-69 152-22 31,2 5-7-31,0 0-43 16,6 2-74-16,3 14-53 16,-9-4 23-16</inkml:trace>
  <inkml:trace contextRef="#ctx0" brushRef="#br0" timeOffset="-80654.78">19358 2221 274 0,'0'0'178'15,"0"0"-169"-15,0 0-13 16,0 0 5-16,0 0-1 0,0 0 14 16,107-33-10-16,-107 26 3 15,0 4-7-15,0-1-48 16,0 4-15 0,-15 0 62-16,1 0-3 0,-2 0 4 0,1 0-9 15,-1 8 3-15,2 4 6 16,2-1 2-16,1 1 0 15,6 1 14-15,-1 2 9 0,1-3 22 16,3 0-13 0,1-1 9-16,1 2-12 0,0-2-15 15,0 1 1-15,0-1-11 16,0-1-4-16,-2-1-2 16,-11 1-18-16,-9-3-78 15,8-7-60-15,-5 0-114 16</inkml:trace>
  <inkml:trace contextRef="#ctx0" brushRef="#br0" timeOffset="-79928.53">19057 2537 113 0,'0'0'35'16,"0"0"-10"-16,0 0 26 16,0 0-1-16,0 0 21 15,0 0 0-15,5 5-26 16,-5-5-25-16,0 0-8 16,0 0 0-16,0 0 11 0,-11 0 14 0,-4 0-12 15,-2 0-4-15,-9 0 2 16,-3 0-11-16,-5 0-3 15,-7 0-8-15,-3-3-1 16,-5-1 2-16,-8-1 3 16,2 1-3-16,-3 1-1 15,-2 0 1-15,-2 3-2 16,-1 0 4-16,-3-1-3 0,-3 1-1 16,1-2 0-16,-3 2 0 15,3-1 0-15,0-1 0 16,0 1 0-16,-3-5-2 15,2 1 2-15,5-1 0 16,2-2 0-16,0-1-1 16,0-1 0-16,-1 2-3 15,3 0 1-15,3 3 2 16,0-1 0-16,6-2 0 16,1 0 1-16,1-1 0 15,3 1-1-15,2-1 1 16,2 1 0-16,3-3 0 15,3 3-11-15,5 1 2 0,1 0 2 16,9 1 0 0,6 4 4-16,4-3 3 0,4 2-1 31,0 1-16-31,7 0-78 16,0 0-162-16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52047B-1304-4013-9548-A6ECCCDCDE32}" type="datetimeFigureOut">
              <a:rPr lang="en-US" smtClean="0"/>
              <a:pPr/>
              <a:t>12/5/2020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FA689C-7A94-4775-AB50-7BA2C61A5391}" type="slidenum">
              <a:rPr lang="en-US" smtClean="0"/>
              <a:pPr/>
              <a:t>‹#›</a:t>
            </a:fld>
            <a:endParaRPr lang="en-US" dirty="0"/>
          </a:p>
        </p:txBody>
      </p:sp>
    </p:spTree>
    <p:extLst>
      <p:ext uri="{BB962C8B-B14F-4D97-AF65-F5344CB8AC3E}">
        <p14:creationId xmlns:p14="http://schemas.microsoft.com/office/powerpoint/2010/main" val="142616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2900" indent="-342900">
              <a:buFont typeface="+mj-lt"/>
              <a:buAutoNum type="arabicPeriod" startAt="22"/>
            </a:pPr>
            <a:r>
              <a:rPr lang="en-US" dirty="0"/>
              <a:t>The input layer is passive, does no processing, only holds the input data to supply it to the first hidden layer </a:t>
            </a:r>
          </a:p>
          <a:p>
            <a:pPr marL="342900" indent="-342900">
              <a:buFont typeface="+mj-lt"/>
              <a:buAutoNum type="arabicPeriod" startAt="22"/>
            </a:pPr>
            <a:endParaRPr lang="en-US" dirty="0"/>
          </a:p>
          <a:p>
            <a:pPr marL="342900" indent="-342900">
              <a:buFont typeface="+mj-lt"/>
              <a:buAutoNum type="arabicPeriod" startAt="22"/>
            </a:pPr>
            <a:r>
              <a:rPr lang="en-US" dirty="0"/>
              <a:t>In the hidden layer, each node extracts all the input values from the input layer</a:t>
            </a:r>
          </a:p>
          <a:p>
            <a:pPr marL="342900" indent="-342900">
              <a:buFont typeface="+mj-lt"/>
              <a:buAutoNum type="arabicPeriod" startAt="22"/>
            </a:pPr>
            <a:endParaRPr lang="en-US" dirty="0"/>
          </a:p>
          <a:p>
            <a:pPr marL="342900" indent="-342900">
              <a:buFont typeface="+mj-lt"/>
              <a:buAutoNum type="arabicPeriod" startAt="22"/>
            </a:pPr>
            <a:r>
              <a:rPr lang="en-US" dirty="0"/>
              <a:t>While extracting the values from input layer, each hidden node multiply the values with appropriate weights and sum up </a:t>
            </a:r>
          </a:p>
          <a:p>
            <a:pPr marL="342900" indent="-342900">
              <a:buFont typeface="+mj-lt"/>
              <a:buAutoNum type="arabicPeriod" startAt="22"/>
            </a:pPr>
            <a:endParaRPr lang="en-US" dirty="0"/>
          </a:p>
          <a:p>
            <a:pPr marL="342900" indent="-342900">
              <a:buFont typeface="+mj-lt"/>
              <a:buAutoNum type="arabicPeriod" startAt="22"/>
            </a:pPr>
            <a:r>
              <a:rPr lang="en-US" dirty="0"/>
              <a:t>The summed value is further processed through a sigmoid function. </a:t>
            </a:r>
          </a:p>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20</a:t>
            </a:fld>
            <a:endParaRPr lang="en-US" dirty="0"/>
          </a:p>
        </p:txBody>
      </p:sp>
    </p:spTree>
    <p:extLst>
      <p:ext uri="{BB962C8B-B14F-4D97-AF65-F5344CB8AC3E}">
        <p14:creationId xmlns:p14="http://schemas.microsoft.com/office/powerpoint/2010/main" val="1871287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49</a:t>
            </a:fld>
            <a:endParaRPr lang="en-US" dirty="0"/>
          </a:p>
        </p:txBody>
      </p:sp>
    </p:spTree>
    <p:extLst>
      <p:ext uri="{BB962C8B-B14F-4D97-AF65-F5344CB8AC3E}">
        <p14:creationId xmlns:p14="http://schemas.microsoft.com/office/powerpoint/2010/main" val="2934539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52</a:t>
            </a:fld>
            <a:endParaRPr lang="en-US" dirty="0"/>
          </a:p>
        </p:txBody>
      </p:sp>
    </p:spTree>
    <p:extLst>
      <p:ext uri="{BB962C8B-B14F-4D97-AF65-F5344CB8AC3E}">
        <p14:creationId xmlns:p14="http://schemas.microsoft.com/office/powerpoint/2010/main" val="1911777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53</a:t>
            </a:fld>
            <a:endParaRPr lang="en-US" dirty="0"/>
          </a:p>
        </p:txBody>
      </p:sp>
    </p:spTree>
    <p:extLst>
      <p:ext uri="{BB962C8B-B14F-4D97-AF65-F5344CB8AC3E}">
        <p14:creationId xmlns:p14="http://schemas.microsoft.com/office/powerpoint/2010/main" val="1271489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59</a:t>
            </a:fld>
            <a:endParaRPr lang="en-US" dirty="0"/>
          </a:p>
        </p:txBody>
      </p:sp>
    </p:spTree>
    <p:extLst>
      <p:ext uri="{BB962C8B-B14F-4D97-AF65-F5344CB8AC3E}">
        <p14:creationId xmlns:p14="http://schemas.microsoft.com/office/powerpoint/2010/main" val="3433032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60</a:t>
            </a:fld>
            <a:endParaRPr lang="en-US" dirty="0"/>
          </a:p>
        </p:txBody>
      </p:sp>
    </p:spTree>
    <p:extLst>
      <p:ext uri="{BB962C8B-B14F-4D97-AF65-F5344CB8AC3E}">
        <p14:creationId xmlns:p14="http://schemas.microsoft.com/office/powerpoint/2010/main" val="732612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342900" indent="-342900">
              <a:buFont typeface="+mj-lt"/>
              <a:buAutoNum type="arabicPeriod" startAt="22"/>
            </a:pPr>
            <a:r>
              <a:rPr lang="en-US" dirty="0"/>
              <a:t>The input layer is passive, does no processing, only holds the input data to supply it to the first hidden layer </a:t>
            </a:r>
          </a:p>
          <a:p>
            <a:pPr marL="342900" indent="-342900">
              <a:buFont typeface="+mj-lt"/>
              <a:buAutoNum type="arabicPeriod" startAt="22"/>
            </a:pPr>
            <a:endParaRPr lang="en-US" dirty="0"/>
          </a:p>
          <a:p>
            <a:pPr marL="342900" indent="-342900">
              <a:buFont typeface="+mj-lt"/>
              <a:buAutoNum type="arabicPeriod" startAt="22"/>
            </a:pPr>
            <a:r>
              <a:rPr lang="en-US" dirty="0"/>
              <a:t>In the hidden layer, each node extracts all the input values from the input layer</a:t>
            </a:r>
          </a:p>
          <a:p>
            <a:pPr marL="342900" indent="-342900">
              <a:buFont typeface="+mj-lt"/>
              <a:buAutoNum type="arabicPeriod" startAt="22"/>
            </a:pPr>
            <a:endParaRPr lang="en-US" dirty="0"/>
          </a:p>
          <a:p>
            <a:pPr marL="342900" indent="-342900">
              <a:buFont typeface="+mj-lt"/>
              <a:buAutoNum type="arabicPeriod" startAt="22"/>
            </a:pPr>
            <a:r>
              <a:rPr lang="en-US" dirty="0"/>
              <a:t>While extracting the values from input layer, each hidden node multiply the values with appropriate weights and sum up </a:t>
            </a:r>
          </a:p>
          <a:p>
            <a:pPr marL="342900" indent="-342900">
              <a:buFont typeface="+mj-lt"/>
              <a:buAutoNum type="arabicPeriod" startAt="22"/>
            </a:pPr>
            <a:endParaRPr lang="en-US" dirty="0"/>
          </a:p>
          <a:p>
            <a:pPr marL="342900" indent="-342900">
              <a:buFont typeface="+mj-lt"/>
              <a:buAutoNum type="arabicPeriod" startAt="22"/>
            </a:pPr>
            <a:r>
              <a:rPr lang="en-US" dirty="0"/>
              <a:t>The summed value is further processed through a sigmoid function. </a:t>
            </a:r>
          </a:p>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61</a:t>
            </a:fld>
            <a:endParaRPr lang="en-US" dirty="0"/>
          </a:p>
        </p:txBody>
      </p:sp>
    </p:spTree>
    <p:extLst>
      <p:ext uri="{BB962C8B-B14F-4D97-AF65-F5344CB8AC3E}">
        <p14:creationId xmlns:p14="http://schemas.microsoft.com/office/powerpoint/2010/main" val="1871287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342900" indent="-342900">
              <a:buFont typeface="+mj-lt"/>
              <a:buAutoNum type="arabicPeriod" startAt="22"/>
            </a:pPr>
            <a:r>
              <a:rPr lang="en-US" dirty="0"/>
              <a:t>The input layer is passive, does no processing, only holds the input data to supply it to the first hidden layer </a:t>
            </a:r>
          </a:p>
          <a:p>
            <a:pPr marL="342900" indent="-342900">
              <a:buFont typeface="+mj-lt"/>
              <a:buAutoNum type="arabicPeriod" startAt="22"/>
            </a:pPr>
            <a:endParaRPr lang="en-US" dirty="0"/>
          </a:p>
          <a:p>
            <a:pPr marL="342900" indent="-342900">
              <a:buFont typeface="+mj-lt"/>
              <a:buAutoNum type="arabicPeriod" startAt="22"/>
            </a:pPr>
            <a:r>
              <a:rPr lang="en-US" dirty="0"/>
              <a:t>In the hidden layer, each node extracts all the input values from the input layer</a:t>
            </a:r>
          </a:p>
          <a:p>
            <a:pPr marL="342900" indent="-342900">
              <a:buFont typeface="+mj-lt"/>
              <a:buAutoNum type="arabicPeriod" startAt="22"/>
            </a:pPr>
            <a:endParaRPr lang="en-US" dirty="0"/>
          </a:p>
          <a:p>
            <a:pPr marL="342900" indent="-342900">
              <a:buFont typeface="+mj-lt"/>
              <a:buAutoNum type="arabicPeriod" startAt="22"/>
            </a:pPr>
            <a:r>
              <a:rPr lang="en-US" dirty="0"/>
              <a:t>While extracting the values from input layer, each hidden node multiply the values with appropriate weights and sum up </a:t>
            </a:r>
          </a:p>
          <a:p>
            <a:pPr marL="342900" indent="-342900">
              <a:buFont typeface="+mj-lt"/>
              <a:buAutoNum type="arabicPeriod" startAt="22"/>
            </a:pPr>
            <a:endParaRPr lang="en-US" dirty="0"/>
          </a:p>
          <a:p>
            <a:pPr marL="342900" indent="-342900">
              <a:buFont typeface="+mj-lt"/>
              <a:buAutoNum type="arabicPeriod" startAt="22"/>
            </a:pPr>
            <a:r>
              <a:rPr lang="en-US" dirty="0"/>
              <a:t>The summed value is further processed through a sigmoid function. </a:t>
            </a:r>
          </a:p>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63</a:t>
            </a:fld>
            <a:endParaRPr lang="en-US" dirty="0"/>
          </a:p>
        </p:txBody>
      </p:sp>
    </p:spTree>
    <p:extLst>
      <p:ext uri="{BB962C8B-B14F-4D97-AF65-F5344CB8AC3E}">
        <p14:creationId xmlns:p14="http://schemas.microsoft.com/office/powerpoint/2010/main" val="1171956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2900" indent="-342900">
              <a:buFont typeface="+mj-lt"/>
              <a:buAutoNum type="arabicPeriod" startAt="22"/>
            </a:pPr>
            <a:r>
              <a:rPr lang="en-US" dirty="0"/>
              <a:t>The input layer is passive, does no processing, only holds the input data to supply it to the first hidden layer </a:t>
            </a:r>
          </a:p>
          <a:p>
            <a:pPr marL="342900" indent="-342900">
              <a:buFont typeface="+mj-lt"/>
              <a:buAutoNum type="arabicPeriod" startAt="22"/>
            </a:pPr>
            <a:endParaRPr lang="en-US" dirty="0"/>
          </a:p>
          <a:p>
            <a:pPr marL="342900" indent="-342900">
              <a:buFont typeface="+mj-lt"/>
              <a:buAutoNum type="arabicPeriod" startAt="22"/>
            </a:pPr>
            <a:r>
              <a:rPr lang="en-US" dirty="0"/>
              <a:t>In the hidden layer, each node extracts all the input values from the input layer</a:t>
            </a:r>
          </a:p>
          <a:p>
            <a:pPr marL="342900" indent="-342900">
              <a:buFont typeface="+mj-lt"/>
              <a:buAutoNum type="arabicPeriod" startAt="22"/>
            </a:pPr>
            <a:endParaRPr lang="en-US" dirty="0"/>
          </a:p>
          <a:p>
            <a:pPr marL="342900" indent="-342900">
              <a:buFont typeface="+mj-lt"/>
              <a:buAutoNum type="arabicPeriod" startAt="22"/>
            </a:pPr>
            <a:r>
              <a:rPr lang="en-US" dirty="0"/>
              <a:t>While extracting the values from input layer, each hidden node multiply the values with appropriate weights and sum up </a:t>
            </a:r>
          </a:p>
          <a:p>
            <a:pPr marL="342900" indent="-342900">
              <a:buFont typeface="+mj-lt"/>
              <a:buAutoNum type="arabicPeriod" startAt="22"/>
            </a:pPr>
            <a:endParaRPr lang="en-US" dirty="0"/>
          </a:p>
          <a:p>
            <a:pPr marL="342900" indent="-342900">
              <a:buFont typeface="+mj-lt"/>
              <a:buAutoNum type="arabicPeriod" startAt="22"/>
            </a:pPr>
            <a:r>
              <a:rPr lang="en-US" dirty="0"/>
              <a:t>The summed value is further processed through a sigmoid function. </a:t>
            </a:r>
          </a:p>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21</a:t>
            </a:fld>
            <a:endParaRPr lang="en-US" dirty="0"/>
          </a:p>
        </p:txBody>
      </p:sp>
    </p:spTree>
    <p:extLst>
      <p:ext uri="{BB962C8B-B14F-4D97-AF65-F5344CB8AC3E}">
        <p14:creationId xmlns:p14="http://schemas.microsoft.com/office/powerpoint/2010/main" val="2052522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342900" indent="-342900">
              <a:buFont typeface="+mj-lt"/>
              <a:buAutoNum type="arabicPeriod" startAt="22"/>
            </a:pPr>
            <a:r>
              <a:rPr lang="en-US" dirty="0"/>
              <a:t>The input layer is passive, does no processing, only holds the input data to supply it to the first hidden layer </a:t>
            </a:r>
          </a:p>
          <a:p>
            <a:pPr marL="342900" indent="-342900">
              <a:buFont typeface="+mj-lt"/>
              <a:buAutoNum type="arabicPeriod" startAt="22"/>
            </a:pPr>
            <a:endParaRPr lang="en-US" dirty="0"/>
          </a:p>
          <a:p>
            <a:pPr marL="342900" indent="-342900">
              <a:buFont typeface="+mj-lt"/>
              <a:buAutoNum type="arabicPeriod" startAt="22"/>
            </a:pPr>
            <a:r>
              <a:rPr lang="en-US" dirty="0"/>
              <a:t>In the hidden layer, each node extracts all the input values from the input layer</a:t>
            </a:r>
          </a:p>
          <a:p>
            <a:pPr marL="342900" indent="-342900">
              <a:buFont typeface="+mj-lt"/>
              <a:buAutoNum type="arabicPeriod" startAt="22"/>
            </a:pPr>
            <a:endParaRPr lang="en-US" dirty="0"/>
          </a:p>
          <a:p>
            <a:pPr marL="342900" indent="-342900">
              <a:buFont typeface="+mj-lt"/>
              <a:buAutoNum type="arabicPeriod" startAt="22"/>
            </a:pPr>
            <a:r>
              <a:rPr lang="en-US" dirty="0"/>
              <a:t>While extracting the values from input layer, each hidden node multiply the values with appropriate weights and sum up </a:t>
            </a:r>
          </a:p>
          <a:p>
            <a:pPr marL="342900" indent="-342900">
              <a:buFont typeface="+mj-lt"/>
              <a:buAutoNum type="arabicPeriod" startAt="22"/>
            </a:pPr>
            <a:endParaRPr lang="en-US" dirty="0"/>
          </a:p>
          <a:p>
            <a:pPr marL="342900" indent="-342900">
              <a:buFont typeface="+mj-lt"/>
              <a:buAutoNum type="arabicPeriod" startAt="22"/>
            </a:pPr>
            <a:r>
              <a:rPr lang="en-US" dirty="0"/>
              <a:t>The summed value is further processed through a sigmoid function. </a:t>
            </a:r>
          </a:p>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22</a:t>
            </a:fld>
            <a:endParaRPr lang="en-US" dirty="0"/>
          </a:p>
        </p:txBody>
      </p:sp>
    </p:spTree>
    <p:extLst>
      <p:ext uri="{BB962C8B-B14F-4D97-AF65-F5344CB8AC3E}">
        <p14:creationId xmlns:p14="http://schemas.microsoft.com/office/powerpoint/2010/main" val="2866702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27</a:t>
            </a:fld>
            <a:endParaRPr lang="en-US" dirty="0"/>
          </a:p>
        </p:txBody>
      </p:sp>
    </p:spTree>
    <p:extLst>
      <p:ext uri="{BB962C8B-B14F-4D97-AF65-F5344CB8AC3E}">
        <p14:creationId xmlns:p14="http://schemas.microsoft.com/office/powerpoint/2010/main" val="1696086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32</a:t>
            </a:fld>
            <a:endParaRPr lang="en-US" dirty="0"/>
          </a:p>
        </p:txBody>
      </p:sp>
    </p:spTree>
    <p:extLst>
      <p:ext uri="{BB962C8B-B14F-4D97-AF65-F5344CB8AC3E}">
        <p14:creationId xmlns:p14="http://schemas.microsoft.com/office/powerpoint/2010/main" val="2910413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40</a:t>
            </a:fld>
            <a:endParaRPr lang="en-US" dirty="0"/>
          </a:p>
        </p:txBody>
      </p:sp>
    </p:spTree>
    <p:extLst>
      <p:ext uri="{BB962C8B-B14F-4D97-AF65-F5344CB8AC3E}">
        <p14:creationId xmlns:p14="http://schemas.microsoft.com/office/powerpoint/2010/main" val="2638757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44</a:t>
            </a:fld>
            <a:endParaRPr lang="en-US" dirty="0"/>
          </a:p>
        </p:txBody>
      </p:sp>
    </p:spTree>
    <p:extLst>
      <p:ext uri="{BB962C8B-B14F-4D97-AF65-F5344CB8AC3E}">
        <p14:creationId xmlns:p14="http://schemas.microsoft.com/office/powerpoint/2010/main" val="3447616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46</a:t>
            </a:fld>
            <a:endParaRPr lang="en-US" dirty="0"/>
          </a:p>
        </p:txBody>
      </p:sp>
    </p:spTree>
    <p:extLst>
      <p:ext uri="{BB962C8B-B14F-4D97-AF65-F5344CB8AC3E}">
        <p14:creationId xmlns:p14="http://schemas.microsoft.com/office/powerpoint/2010/main" val="2248456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48</a:t>
            </a:fld>
            <a:endParaRPr lang="en-US" dirty="0"/>
          </a:p>
        </p:txBody>
      </p:sp>
    </p:spTree>
    <p:extLst>
      <p:ext uri="{BB962C8B-B14F-4D97-AF65-F5344CB8AC3E}">
        <p14:creationId xmlns:p14="http://schemas.microsoft.com/office/powerpoint/2010/main" val="4161493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Name Her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6" name="Text Placeholder 3"/>
          <p:cNvSpPr>
            <a:spLocks noGrp="1"/>
          </p:cNvSpPr>
          <p:nvPr>
            <p:ph type="body" sz="quarter" idx="11" hasCustomPrompt="1"/>
          </p:nvPr>
        </p:nvSpPr>
        <p:spPr>
          <a:xfrm>
            <a:off x="469901" y="2612799"/>
            <a:ext cx="8220074" cy="623887"/>
          </a:xfrm>
        </p:spPr>
        <p:txBody>
          <a:bodyPr>
            <a:normAutofit/>
          </a:bodyPr>
          <a:lstStyle>
            <a:lvl1pPr algn="ctr">
              <a:buNone/>
              <a:defRPr kumimoji="0" lang="en-US" sz="3400" b="1" i="0" u="none" strike="noStrike" kern="1200" cap="none" spc="0" normalizeH="0" baseline="0" noProof="0" dirty="0" smtClean="0">
                <a:ln>
                  <a:noFill/>
                </a:ln>
                <a:solidFill>
                  <a:schemeClr val="tx1"/>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3290677"/>
            <a:ext cx="8220074"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sp>
        <p:nvSpPr>
          <p:cNvPr id="5"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f Colo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f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f Pie Char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42" name="Oval 6"/>
          <p:cNvSpPr>
            <a:spLocks noChangeArrowheads="1"/>
          </p:cNvSpPr>
          <p:nvPr userDrawn="1"/>
        </p:nvSpPr>
        <p:spPr bwMode="gray">
          <a:xfrm>
            <a:off x="355600" y="5858423"/>
            <a:ext cx="8432800" cy="550531"/>
          </a:xfrm>
          <a:prstGeom prst="ellipse">
            <a:avLst/>
          </a:prstGeom>
          <a:gradFill rotWithShape="1">
            <a:gsLst>
              <a:gs pos="0">
                <a:srgbClr val="080808">
                  <a:alpha val="3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
        <p:nvSpPr>
          <p:cNvPr id="57" name="Text Placeholder 56"/>
          <p:cNvSpPr>
            <a:spLocks noGrp="1"/>
          </p:cNvSpPr>
          <p:nvPr>
            <p:ph type="body" sz="quarter" idx="10" hasCustomPrompt="1"/>
          </p:nvPr>
        </p:nvSpPr>
        <p:spPr>
          <a:xfrm>
            <a:off x="785078"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1</a:t>
            </a:r>
            <a:endParaRPr lang="en-IN" dirty="0"/>
          </a:p>
        </p:txBody>
      </p:sp>
      <p:sp>
        <p:nvSpPr>
          <p:cNvPr id="60" name="Text Placeholder 56"/>
          <p:cNvSpPr>
            <a:spLocks noGrp="1"/>
          </p:cNvSpPr>
          <p:nvPr>
            <p:ph type="body" sz="quarter" idx="12" hasCustomPrompt="1"/>
          </p:nvPr>
        </p:nvSpPr>
        <p:spPr>
          <a:xfrm>
            <a:off x="28323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2</a:t>
            </a:r>
            <a:endParaRPr lang="en-IN" dirty="0"/>
          </a:p>
        </p:txBody>
      </p:sp>
      <p:sp>
        <p:nvSpPr>
          <p:cNvPr id="63" name="Text Placeholder 56"/>
          <p:cNvSpPr>
            <a:spLocks noGrp="1"/>
          </p:cNvSpPr>
          <p:nvPr>
            <p:ph type="body" sz="quarter" idx="14" hasCustomPrompt="1"/>
          </p:nvPr>
        </p:nvSpPr>
        <p:spPr>
          <a:xfrm>
            <a:off x="49056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3</a:t>
            </a:r>
          </a:p>
        </p:txBody>
      </p:sp>
      <p:sp>
        <p:nvSpPr>
          <p:cNvPr id="66" name="Text Placeholder 56"/>
          <p:cNvSpPr>
            <a:spLocks noGrp="1"/>
          </p:cNvSpPr>
          <p:nvPr>
            <p:ph type="body" sz="quarter" idx="16" hasCustomPrompt="1"/>
          </p:nvPr>
        </p:nvSpPr>
        <p:spPr>
          <a:xfrm>
            <a:off x="6884396"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4</a:t>
            </a:r>
            <a:endParaRPr lang="en-IN" dirty="0"/>
          </a:p>
        </p:txBody>
      </p:sp>
      <p:sp>
        <p:nvSpPr>
          <p:cNvPr id="12" name="Title 4"/>
          <p:cNvSpPr>
            <a:spLocks noGrp="1"/>
          </p:cNvSpPr>
          <p:nvPr>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 in Circle 2">
    <p:spTree>
      <p:nvGrpSpPr>
        <p:cNvPr id="1" name=""/>
        <p:cNvGrpSpPr/>
        <p:nvPr/>
      </p:nvGrpSpPr>
      <p:grpSpPr>
        <a:xfrm>
          <a:off x="0" y="0"/>
          <a:ext cx="0" cy="0"/>
          <a:chOff x="0" y="0"/>
          <a:chExt cx="0" cy="0"/>
        </a:xfrm>
      </p:grpSpPr>
      <p:sp>
        <p:nvSpPr>
          <p:cNvPr id="12" name="Oval 11"/>
          <p:cNvSpPr/>
          <p:nvPr userDrawn="1"/>
        </p:nvSpPr>
        <p:spPr>
          <a:xfrm>
            <a:off x="2643450" y="1730903"/>
            <a:ext cx="3857101" cy="3857101"/>
          </a:xfrm>
          <a:prstGeom prst="ellipse">
            <a:avLst/>
          </a:prstGeom>
          <a:noFill/>
          <a:ln w="12700" cap="rnd">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itle 4"/>
          <p:cNvSpPr>
            <a:spLocks noGrp="1"/>
          </p:cNvSpPr>
          <p:nvPr userDrawn="1">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
        <p:nvSpPr>
          <p:cNvPr id="22" name="Oval 21"/>
          <p:cNvSpPr/>
          <p:nvPr userDrawn="1"/>
        </p:nvSpPr>
        <p:spPr>
          <a:xfrm>
            <a:off x="2153393"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0" name="Text Placeholder 56"/>
          <p:cNvSpPr>
            <a:spLocks noGrp="1"/>
          </p:cNvSpPr>
          <p:nvPr>
            <p:ph type="body" sz="quarter" idx="14" hasCustomPrompt="1"/>
          </p:nvPr>
        </p:nvSpPr>
        <p:spPr>
          <a:xfrm>
            <a:off x="3474131" y="3152631"/>
            <a:ext cx="2231528" cy="693655"/>
          </a:xfrm>
        </p:spPr>
        <p:txBody>
          <a:bodyPr>
            <a:noAutofit/>
          </a:bodyPr>
          <a:lstStyle>
            <a:lvl1pPr marL="0" indent="0" algn="ctr">
              <a:buNone/>
              <a:defRPr lang="en-IN" sz="2000" kern="1200" baseline="0" dirty="0" smtClean="0">
                <a:solidFill>
                  <a:schemeClr val="tx1"/>
                </a:solidFill>
                <a:latin typeface="Arial" pitchFamily="34" charset="0"/>
                <a:ea typeface="+mn-ea"/>
                <a:cs typeface="Arial" pitchFamily="34" charset="0"/>
              </a:defRPr>
            </a:lvl1pPr>
          </a:lstStyle>
          <a:p>
            <a:pPr lvl="0"/>
            <a:r>
              <a:rPr lang="en-US" dirty="0"/>
              <a:t>INSERT TEXT Subject Matter</a:t>
            </a:r>
            <a:endParaRPr lang="en-IN" dirty="0"/>
          </a:p>
        </p:txBody>
      </p:sp>
      <p:sp>
        <p:nvSpPr>
          <p:cNvPr id="25" name="Oval 24"/>
          <p:cNvSpPr/>
          <p:nvPr userDrawn="1"/>
        </p:nvSpPr>
        <p:spPr>
          <a:xfrm>
            <a:off x="5956137"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Oval 25"/>
          <p:cNvSpPr/>
          <p:nvPr userDrawn="1"/>
        </p:nvSpPr>
        <p:spPr>
          <a:xfrm>
            <a:off x="4093278" y="1338103"/>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Oval 30"/>
          <p:cNvSpPr/>
          <p:nvPr userDrawn="1"/>
        </p:nvSpPr>
        <p:spPr>
          <a:xfrm>
            <a:off x="4093278" y="5126298"/>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Text Placeholder 56"/>
          <p:cNvSpPr>
            <a:spLocks noGrp="1"/>
          </p:cNvSpPr>
          <p:nvPr>
            <p:ph type="body" sz="quarter" idx="13" hasCustomPrompt="1"/>
          </p:nvPr>
        </p:nvSpPr>
        <p:spPr>
          <a:xfrm>
            <a:off x="3863878" y="953610"/>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78" y="6124845"/>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3"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2"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userDrawn="1">
  <p:cSld name="2_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2" name="Group 15"/>
          <p:cNvGrpSpPr>
            <a:grpSpLocks/>
          </p:cNvGrpSpPr>
          <p:nvPr/>
        </p:nvGrpSpPr>
        <p:grpSpPr bwMode="auto">
          <a:xfrm>
            <a:off x="152400" y="381000"/>
            <a:ext cx="6838950" cy="3365500"/>
            <a:chOff x="664" y="1951"/>
            <a:chExt cx="4308" cy="2120"/>
          </a:xfrm>
        </p:grpSpPr>
        <p:sp>
          <p:nvSpPr>
            <p:cNvPr id="4112"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3"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4"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5"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6"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7"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8"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9"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0"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1"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2"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3"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4"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5"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1"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2"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3"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4"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5"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6"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7"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8"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9"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0"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1"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2"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3"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4"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5"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6"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7" name="Freeform 51"/>
            <p:cNvSpPr>
              <a:spLocks/>
            </p:cNvSpPr>
            <p:nvPr/>
          </p:nvSpPr>
          <p:spPr bwMode="invGray">
            <a:xfrm>
              <a:off x="4255" y="3243"/>
              <a:ext cx="311" cy="211"/>
            </a:xfrm>
            <a:custGeom>
              <a:avLst/>
              <a:gdLst/>
              <a:ahLst/>
              <a:cxnLst>
                <a:cxn ang="0">
                  <a:pos x="0" y="1"/>
                </a:cxn>
                <a:cxn ang="0">
                  <a:pos x="20" y="37"/>
                </a:cxn>
                <a:cxn ang="0">
                  <a:pos x="28" y="49"/>
                </a:cxn>
                <a:cxn ang="0">
                  <a:pos x="84" y="89"/>
                </a:cxn>
                <a:cxn ang="0">
                  <a:pos x="120" y="113"/>
                </a:cxn>
                <a:cxn ang="0">
                  <a:pos x="132" y="121"/>
                </a:cxn>
                <a:cxn ang="0">
                  <a:pos x="136" y="169"/>
                </a:cxn>
                <a:cxn ang="0">
                  <a:pos x="116" y="201"/>
                </a:cxn>
                <a:cxn ang="0">
                  <a:pos x="136" y="197"/>
                </a:cxn>
                <a:cxn ang="0">
                  <a:pos x="148" y="189"/>
                </a:cxn>
                <a:cxn ang="0">
                  <a:pos x="160" y="201"/>
                </a:cxn>
                <a:cxn ang="0">
                  <a:pos x="184" y="217"/>
                </a:cxn>
                <a:cxn ang="0">
                  <a:pos x="208" y="233"/>
                </a:cxn>
                <a:cxn ang="0">
                  <a:pos x="240" y="221"/>
                </a:cxn>
                <a:cxn ang="0">
                  <a:pos x="248" y="197"/>
                </a:cxn>
                <a:cxn ang="0">
                  <a:pos x="268" y="201"/>
                </a:cxn>
                <a:cxn ang="0">
                  <a:pos x="292" y="209"/>
                </a:cxn>
                <a:cxn ang="0">
                  <a:pos x="340" y="281"/>
                </a:cxn>
                <a:cxn ang="0">
                  <a:pos x="356" y="277"/>
                </a:cxn>
                <a:cxn ang="0">
                  <a:pos x="352" y="253"/>
                </a:cxn>
                <a:cxn ang="0">
                  <a:pos x="316" y="197"/>
                </a:cxn>
                <a:cxn ang="0">
                  <a:pos x="360" y="173"/>
                </a:cxn>
                <a:cxn ang="0">
                  <a:pos x="408" y="145"/>
                </a:cxn>
                <a:cxn ang="0">
                  <a:pos x="409" y="120"/>
                </a:cxn>
                <a:cxn ang="0">
                  <a:pos x="367" y="138"/>
                </a:cxn>
                <a:cxn ang="0">
                  <a:pos x="308" y="137"/>
                </a:cxn>
                <a:cxn ang="0">
                  <a:pos x="264" y="97"/>
                </a:cxn>
                <a:cxn ang="0">
                  <a:pos x="180" y="61"/>
                </a:cxn>
                <a:cxn ang="0">
                  <a:pos x="132" y="33"/>
                </a:cxn>
                <a:cxn ang="0">
                  <a:pos x="92" y="41"/>
                </a:cxn>
                <a:cxn ang="0">
                  <a:pos x="76" y="57"/>
                </a:cxn>
                <a:cxn ang="0">
                  <a:pos x="56" y="17"/>
                </a:cxn>
                <a:cxn ang="0">
                  <a:pos x="0" y="1"/>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8"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9"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0"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1"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2"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3"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4"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5"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6"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7"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8"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9"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0"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1"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2"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3"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4"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5"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6"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7"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8"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9"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0"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1"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2"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3"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4"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5"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6"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7"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8"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9"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0"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1"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2"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3"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4"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5"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6"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7"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8"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9"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0"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1"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2"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3"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4"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5"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6"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7"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8"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9"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0"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1"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2"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3"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4"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5"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6"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7"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8"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9"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0"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1"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2"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3"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4"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5"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6"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7"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8"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9"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grpSp>
      <p:pic>
        <p:nvPicPr>
          <p:cNvPr id="117" name="Picture 116" descr="G_2_Finel.png"/>
          <p:cNvPicPr>
            <a:picLocks noChangeAspect="1"/>
          </p:cNvPicPr>
          <p:nvPr userDrawn="1"/>
        </p:nvPicPr>
        <p:blipFill>
          <a:blip r:embed="rId3" cstate="print"/>
          <a:stretch>
            <a:fillRect/>
          </a:stretch>
        </p:blipFill>
        <p:spPr>
          <a:xfrm>
            <a:off x="4554604" y="3124200"/>
            <a:ext cx="4513196" cy="3048000"/>
          </a:xfrm>
          <a:prstGeom prst="rect">
            <a:avLst/>
          </a:prstGeom>
        </p:spPr>
      </p:pic>
      <p:pic>
        <p:nvPicPr>
          <p:cNvPr id="4109" name="Picture 13" descr="artplus_nature_naturalcity42_f"/>
          <p:cNvPicPr>
            <a:picLocks noChangeAspect="1" noChangeArrowheads="1"/>
          </p:cNvPicPr>
          <p:nvPr/>
        </p:nvPicPr>
        <p:blipFill>
          <a:blip r:embed="rId4" cstate="print"/>
          <a:srcRect/>
          <a:stretch>
            <a:fillRect/>
          </a:stretch>
        </p:blipFill>
        <p:spPr bwMode="auto">
          <a:xfrm>
            <a:off x="4994275" y="4594225"/>
            <a:ext cx="4911725" cy="1882775"/>
          </a:xfrm>
          <a:prstGeom prst="rect">
            <a:avLst/>
          </a:prstGeom>
          <a:noFill/>
        </p:spPr>
      </p:pic>
      <p:sp>
        <p:nvSpPr>
          <p:cNvPr id="4098" name="Rectangle 2"/>
          <p:cNvSpPr>
            <a:spLocks noGrp="1" noChangeArrowheads="1"/>
          </p:cNvSpPr>
          <p:nvPr>
            <p:ph type="ctrTitle"/>
          </p:nvPr>
        </p:nvSpPr>
        <p:spPr>
          <a:xfrm>
            <a:off x="304800" y="4419600"/>
            <a:ext cx="6400800" cy="1143000"/>
          </a:xfrm>
          <a:prstGeom prst="rect">
            <a:avLst/>
          </a:prstGeom>
        </p:spPr>
        <p:txBody>
          <a:bodyPr/>
          <a:lstStyle>
            <a:lvl1pPr algn="l">
              <a:defRPr lang="en-US" sz="3400" b="1" i="0" dirty="0">
                <a:solidFill>
                  <a:schemeClr val="bg1"/>
                </a:solidFill>
                <a:latin typeface="+mj-lt"/>
                <a:ea typeface="+mj-ea"/>
                <a:cs typeface="+mj-cs"/>
              </a:defRPr>
            </a:lvl1pPr>
          </a:lstStyle>
          <a:p>
            <a:r>
              <a:rPr lang="en-US" dirty="0"/>
              <a:t>Click to edit Master title style</a:t>
            </a:r>
          </a:p>
        </p:txBody>
      </p:sp>
      <p:pic>
        <p:nvPicPr>
          <p:cNvPr id="4105" name="Picture 9" descr="artplus_nature_naturalcity42_b"/>
          <p:cNvPicPr>
            <a:picLocks noChangeAspect="1" noChangeArrowheads="1"/>
          </p:cNvPicPr>
          <p:nvPr/>
        </p:nvPicPr>
        <p:blipFill>
          <a:blip r:embed="rId5" cstate="print"/>
          <a:srcRect/>
          <a:stretch>
            <a:fillRect/>
          </a:stretch>
        </p:blipFill>
        <p:spPr bwMode="auto">
          <a:xfrm>
            <a:off x="5195888" y="3097213"/>
            <a:ext cx="2971800" cy="571500"/>
          </a:xfrm>
          <a:prstGeom prst="rect">
            <a:avLst/>
          </a:prstGeom>
          <a:noFill/>
        </p:spPr>
      </p:pic>
      <p:pic>
        <p:nvPicPr>
          <p:cNvPr id="4104" name="Picture 8" descr="artplus_nature_naturalcity42_e"/>
          <p:cNvPicPr>
            <a:picLocks noChangeAspect="1" noChangeArrowheads="1"/>
          </p:cNvPicPr>
          <p:nvPr/>
        </p:nvPicPr>
        <p:blipFill>
          <a:blip r:embed="rId6" cstate="print"/>
          <a:srcRect/>
          <a:stretch>
            <a:fillRect/>
          </a:stretch>
        </p:blipFill>
        <p:spPr bwMode="auto">
          <a:xfrm>
            <a:off x="5925312" y="1993900"/>
            <a:ext cx="1546225" cy="1663700"/>
          </a:xfrm>
          <a:prstGeom prst="rect">
            <a:avLst/>
          </a:prstGeom>
          <a:noFill/>
        </p:spPr>
      </p:pic>
      <p:pic>
        <p:nvPicPr>
          <p:cNvPr id="4107" name="Picture 11" descr="artplus_nature_naturalcity42_d"/>
          <p:cNvPicPr>
            <a:picLocks noChangeAspect="1" noChangeArrowheads="1"/>
          </p:cNvPicPr>
          <p:nvPr/>
        </p:nvPicPr>
        <p:blipFill>
          <a:blip r:embed="rId7" cstate="print"/>
          <a:srcRect/>
          <a:stretch>
            <a:fillRect/>
          </a:stretch>
        </p:blipFill>
        <p:spPr bwMode="auto">
          <a:xfrm>
            <a:off x="5626100" y="2862263"/>
            <a:ext cx="623888" cy="57943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fade">
                                      <p:cBhvr>
                                        <p:cTn id="7" dur="1000"/>
                                        <p:tgtEl>
                                          <p:spTgt spid="4105"/>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107"/>
                                        </p:tgtEl>
                                        <p:attrNameLst>
                                          <p:attrName>style.visibility</p:attrName>
                                        </p:attrNameLst>
                                      </p:cBhvr>
                                      <p:to>
                                        <p:strVal val="visible"/>
                                      </p:to>
                                    </p:set>
                                    <p:animEffect transition="in" filter="wipe(down)">
                                      <p:cBhvr>
                                        <p:cTn id="11" dur="500"/>
                                        <p:tgtEl>
                                          <p:spTgt spid="4107"/>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4104"/>
                                        </p:tgtEl>
                                        <p:attrNameLst>
                                          <p:attrName>style.visibility</p:attrName>
                                        </p:attrNameLst>
                                      </p:cBhvr>
                                      <p:to>
                                        <p:strVal val="visible"/>
                                      </p:to>
                                    </p:set>
                                    <p:animEffect transition="in" filter="wipe(down)">
                                      <p:cBhvr>
                                        <p:cTn id="15" dur="500"/>
                                        <p:tgtEl>
                                          <p:spTgt spid="4104"/>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4109"/>
                                        </p:tgtEl>
                                        <p:attrNameLst>
                                          <p:attrName>style.visibility</p:attrName>
                                        </p:attrNameLst>
                                      </p:cBhvr>
                                      <p:to>
                                        <p:strVal val="visible"/>
                                      </p:to>
                                    </p:set>
                                    <p:animEffect transition="in" filter="wipe(down)">
                                      <p:cBhvr>
                                        <p:cTn id="19" dur="1000"/>
                                        <p:tgtEl>
                                          <p:spTgt spid="4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749808" y="118872"/>
            <a:ext cx="8013192" cy="1636776"/>
          </a:xfrm>
          <a:prstGeom prst="rect">
            <a:avLst/>
          </a:prstGeo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457200" y="6476999"/>
            <a:ext cx="2133600" cy="274320"/>
          </a:xfrm>
          <a:prstGeom prst="rect">
            <a:avLst/>
          </a:prstGeom>
        </p:spPr>
        <p:txBody>
          <a:bodyPr/>
          <a:lstStyle/>
          <a:p>
            <a:endParaRPr lang="en-US" dirty="0"/>
          </a:p>
        </p:txBody>
      </p:sp>
      <p:sp>
        <p:nvSpPr>
          <p:cNvPr id="5" name="Footer Placeholder 4"/>
          <p:cNvSpPr>
            <a:spLocks noGrp="1"/>
          </p:cNvSpPr>
          <p:nvPr>
            <p:ph type="ftr" sz="quarter" idx="11"/>
          </p:nvPr>
        </p:nvSpPr>
        <p:spPr>
          <a:xfrm>
            <a:off x="2640596" y="6476999"/>
            <a:ext cx="5507719" cy="274320"/>
          </a:xfrm>
          <a:prstGeom prst="rect">
            <a:avLst/>
          </a:prstGeom>
        </p:spPr>
        <p:txBody>
          <a:bodyPr/>
          <a:lstStyle/>
          <a:p>
            <a:r>
              <a:rPr lang="en-US" dirty="0"/>
              <a:t>Shapes: Introductory basics you can't live without</a:t>
            </a:r>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84DACE6F-F406-4ED2-AB86-D251132232B1}" type="slidenum">
              <a:rPr lang="en-US" smtClean="0"/>
              <a:pPr/>
              <a:t>‹#›</a:t>
            </a:fld>
            <a:endParaRPr lang="en-US" dirty="0"/>
          </a:p>
        </p:txBody>
      </p:sp>
    </p:spTree>
    <p:extLst>
      <p:ext uri="{BB962C8B-B14F-4D97-AF65-F5344CB8AC3E}">
        <p14:creationId xmlns:p14="http://schemas.microsoft.com/office/powerpoint/2010/main" val="3659884732"/>
      </p:ext>
    </p:extLst>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with 2 lists">
    <p:spTree>
      <p:nvGrpSpPr>
        <p:cNvPr id="1" name=""/>
        <p:cNvGrpSpPr/>
        <p:nvPr/>
      </p:nvGrpSpPr>
      <p:grpSpPr>
        <a:xfrm>
          <a:off x="0" y="0"/>
          <a:ext cx="0" cy="0"/>
          <a:chOff x="0" y="0"/>
          <a:chExt cx="0" cy="0"/>
        </a:xfrm>
      </p:grpSpPr>
      <p:sp>
        <p:nvSpPr>
          <p:cNvPr id="9" name="Rectangle 8"/>
          <p:cNvSpPr/>
          <p:nvPr userDrawn="1"/>
        </p:nvSpPr>
        <p:spPr>
          <a:xfrm>
            <a:off x="751112"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19" name="Text Placeholder 17"/>
          <p:cNvSpPr>
            <a:spLocks noGrp="1"/>
          </p:cNvSpPr>
          <p:nvPr>
            <p:ph type="body" sz="quarter" idx="21" hasCustomPrompt="1"/>
          </p:nvPr>
        </p:nvSpPr>
        <p:spPr>
          <a:xfrm>
            <a:off x="751339"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1" name="Text Placeholder 15"/>
          <p:cNvSpPr>
            <a:spLocks noGrp="1"/>
          </p:cNvSpPr>
          <p:nvPr>
            <p:ph type="body" sz="quarter" idx="22" hasCustomPrompt="1"/>
          </p:nvPr>
        </p:nvSpPr>
        <p:spPr>
          <a:xfrm>
            <a:off x="729340"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1</a:t>
            </a:r>
            <a:endParaRPr lang="en-IN" dirty="0"/>
          </a:p>
        </p:txBody>
      </p:sp>
      <p:sp>
        <p:nvSpPr>
          <p:cNvPr id="25" name="Rectangle 24"/>
          <p:cNvSpPr/>
          <p:nvPr userDrawn="1"/>
        </p:nvSpPr>
        <p:spPr>
          <a:xfrm>
            <a:off x="4751389"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26" name="Text Placeholder 17"/>
          <p:cNvSpPr>
            <a:spLocks noGrp="1"/>
          </p:cNvSpPr>
          <p:nvPr>
            <p:ph type="body" sz="quarter" idx="23" hasCustomPrompt="1"/>
          </p:nvPr>
        </p:nvSpPr>
        <p:spPr>
          <a:xfrm>
            <a:off x="4751616"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7" name="Text Placeholder 15"/>
          <p:cNvSpPr>
            <a:spLocks noGrp="1"/>
          </p:cNvSpPr>
          <p:nvPr>
            <p:ph type="body" sz="quarter" idx="24" hasCustomPrompt="1"/>
          </p:nvPr>
        </p:nvSpPr>
        <p:spPr>
          <a:xfrm>
            <a:off x="4729617"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2</a:t>
            </a:r>
            <a:endParaRPr lang="en-IN" dirty="0"/>
          </a:p>
        </p:txBody>
      </p:sp>
      <p:sp>
        <p:nvSpPr>
          <p:cNvPr id="10"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Slide with two columns and a title</a:t>
            </a:r>
          </a:p>
        </p:txBody>
      </p:sp>
      <p:sp>
        <p:nvSpPr>
          <p:cNvPr id="7" name="Text Placeholder 18"/>
          <p:cNvSpPr>
            <a:spLocks noGrp="1"/>
          </p:cNvSpPr>
          <p:nvPr>
            <p:ph type="body" sz="quarter" idx="14" hasCustomPrompt="1"/>
          </p:nvPr>
        </p:nvSpPr>
        <p:spPr>
          <a:xfrm>
            <a:off x="451301" y="1465489"/>
            <a:ext cx="8238674" cy="360000"/>
          </a:xfrm>
        </p:spPr>
        <p:txBody>
          <a:bodyPr>
            <a:noAutofit/>
          </a:bodyPr>
          <a:lstStyle>
            <a:lvl1pPr marL="231775" indent="-231775" algn="ctr" defTabSz="457200" rtl="0" eaLnBrk="1" latinLnBrk="0" hangingPunct="1">
              <a:spcBef>
                <a:spcPct val="20000"/>
              </a:spcBef>
              <a:buFont typeface="Arial"/>
              <a:buNone/>
              <a:defRPr kumimoji="0" lang="en-IN" sz="2200" b="1" i="0" u="none" strike="noStrike" kern="1200" cap="none" spc="80" normalizeH="0" baseline="0" noProof="0" dirty="0" smtClean="0">
                <a:ln>
                  <a:noFill/>
                </a:ln>
                <a:solidFill>
                  <a:schemeClr val="tx1"/>
                </a:solidFill>
                <a:effectLst/>
                <a:uLnTx/>
                <a:uFillTx/>
                <a:latin typeface="Arial"/>
                <a:ea typeface="+mn-ea"/>
                <a:cs typeface="Arial"/>
              </a:defRPr>
            </a:lvl1pPr>
          </a:lstStyle>
          <a:p>
            <a:pPr lvl="0"/>
            <a:r>
              <a:rPr lang="en-US" dirty="0"/>
              <a:t>INSERT COLUMN HEADING HERE</a:t>
            </a:r>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a:t>Mukesh Rao</a:t>
            </a:r>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dirty="0"/>
          </a:p>
        </p:txBody>
      </p:sp>
    </p:spTree>
    <p:extLst>
      <p:ext uri="{BB962C8B-B14F-4D97-AF65-F5344CB8AC3E}">
        <p14:creationId xmlns:p14="http://schemas.microsoft.com/office/powerpoint/2010/main" val="4026132081"/>
      </p:ext>
    </p:extLst>
  </p:cSld>
  <p:clrMapOvr>
    <a:masterClrMapping/>
  </p:clrMapOvr>
  <p:transition spd="med">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pic>
        <p:nvPicPr>
          <p:cNvPr id="10" name="Picture 9" descr="WIPRO PPT Design.jpg"/>
          <p:cNvPicPr>
            <a:picLocks noChangeAspect="1"/>
          </p:cNvPicPr>
          <p:nvPr userDrawn="1"/>
        </p:nvPicPr>
        <p:blipFill>
          <a:blip r:embed="rId2" cstate="print"/>
          <a:stretch>
            <a:fillRect/>
          </a:stretch>
        </p:blipFill>
        <p:spPr>
          <a:xfrm>
            <a:off x="5121" y="4471039"/>
            <a:ext cx="9133758" cy="2171061"/>
          </a:xfrm>
          <a:prstGeom prst="rect">
            <a:avLst/>
          </a:prstGeom>
        </p:spPr>
      </p:pic>
      <p:sp>
        <p:nvSpPr>
          <p:cNvPr id="2" name="Title 1"/>
          <p:cNvSpPr>
            <a:spLocks noGrp="1"/>
          </p:cNvSpPr>
          <p:nvPr>
            <p:ph type="ctrTitle" hasCustomPrompt="1"/>
          </p:nvPr>
        </p:nvSpPr>
        <p:spPr>
          <a:xfrm>
            <a:off x="4547710" y="1480457"/>
            <a:ext cx="4142266" cy="1547161"/>
          </a:xfrm>
          <a:prstGeom prst="rect">
            <a:avLst/>
          </a:prstGeom>
          <a:noFill/>
        </p:spPr>
        <p:txBody>
          <a:bodyPr wrap="square" rtlCol="0" anchor="ctr">
            <a:normAutofit/>
          </a:bodyPr>
          <a:lstStyle>
            <a:lvl1pPr marL="0" algn="l">
              <a:defRPr lang="en-US" sz="340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0" y="3318659"/>
            <a:ext cx="414226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dirty="0">
                <a:solidFill>
                  <a:schemeClr val="tx1">
                    <a:lumMod val="65000"/>
                    <a:lumOff val="35000"/>
                  </a:schemeClr>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7" name="Text Placeholder 16"/>
          <p:cNvSpPr>
            <a:spLocks noGrp="1"/>
          </p:cNvSpPr>
          <p:nvPr>
            <p:ph type="body" sz="quarter" idx="10" hasCustomPrompt="1"/>
          </p:nvPr>
        </p:nvSpPr>
        <p:spPr>
          <a:xfrm>
            <a:off x="4549775" y="3766911"/>
            <a:ext cx="4148138" cy="347889"/>
          </a:xfrm>
        </p:spPr>
        <p:txBody>
          <a:bodyPr>
            <a:normAutofit/>
          </a:bodyPr>
          <a:lstStyle>
            <a:lvl1pPr>
              <a:buNone/>
              <a:defRPr kumimoji="0" lang="en-US" sz="16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82297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Green">
    <p:spTree>
      <p:nvGrpSpPr>
        <p:cNvPr id="1" name=""/>
        <p:cNvGrpSpPr/>
        <p:nvPr/>
      </p:nvGrpSpPr>
      <p:grpSpPr>
        <a:xfrm>
          <a:off x="0" y="0"/>
          <a:ext cx="0" cy="0"/>
          <a:chOff x="0" y="0"/>
          <a:chExt cx="0" cy="0"/>
        </a:xfrm>
      </p:grpSpPr>
      <p:pic>
        <p:nvPicPr>
          <p:cNvPr id="4" name="Picture 2" descr="E:\My Documents\1 Temple\1 Wipro\1 On-going Jobs\Corporate ppt\z+ final\TMPLTS\8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5" name="Content Placeholder 2"/>
          <p:cNvSpPr>
            <a:spLocks noGrp="1"/>
          </p:cNvSpPr>
          <p:nvPr>
            <p:ph idx="1"/>
          </p:nvPr>
        </p:nvSpPr>
        <p:spPr>
          <a:xfrm>
            <a:off x="457200" y="12954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p:nvPr>
        </p:nvSpPr>
        <p:spPr>
          <a:xfrm>
            <a:off x="3541" y="301152"/>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hf sldNum="0"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ntent Yellow">
    <p:spTree>
      <p:nvGrpSpPr>
        <p:cNvPr id="1" name=""/>
        <p:cNvGrpSpPr/>
        <p:nvPr/>
      </p:nvGrpSpPr>
      <p:grpSpPr>
        <a:xfrm>
          <a:off x="0" y="0"/>
          <a:ext cx="0" cy="0"/>
          <a:chOff x="0" y="0"/>
          <a:chExt cx="0" cy="0"/>
        </a:xfrm>
      </p:grpSpPr>
      <p:pic>
        <p:nvPicPr>
          <p:cNvPr id="5" name="Picture 2" descr="E:\My Documents\1 Temple\1 Wipro\1 On-going Jobs\Corporate ppt\z+ final\TMPLTS\6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6" name="Content Placeholder 2"/>
          <p:cNvSpPr>
            <a:spLocks noGrp="1"/>
          </p:cNvSpPr>
          <p:nvPr>
            <p:ph sz="half" idx="1"/>
          </p:nvPr>
        </p:nvSpPr>
        <p:spPr>
          <a:xfrm>
            <a:off x="457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4648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0" y="178103"/>
            <a:ext cx="7696200" cy="1143000"/>
          </a:xfrm>
          <a:prstGeom prst="rect">
            <a:avLst/>
          </a:prstGeom>
        </p:spPr>
        <p:txBody>
          <a:bodyPr/>
          <a:lstStyle/>
          <a:p>
            <a:r>
              <a:rPr lang="en-US"/>
              <a:t>Click to edit Master title style</a:t>
            </a:r>
            <a:endParaRPr lang="en-US" dirty="0"/>
          </a:p>
        </p:txBody>
      </p:sp>
    </p:spTree>
  </p:cSld>
  <p:clrMapOvr>
    <a:masterClrMapping/>
  </p:clrMapOvr>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ntent Red">
    <p:spTree>
      <p:nvGrpSpPr>
        <p:cNvPr id="1" name=""/>
        <p:cNvGrpSpPr/>
        <p:nvPr/>
      </p:nvGrpSpPr>
      <p:grpSpPr>
        <a:xfrm>
          <a:off x="0" y="0"/>
          <a:ext cx="0" cy="0"/>
          <a:chOff x="0" y="0"/>
          <a:chExt cx="0" cy="0"/>
        </a:xfrm>
      </p:grpSpPr>
      <p:pic>
        <p:nvPicPr>
          <p:cNvPr id="4" name="Picture 2" descr="E:\My Documents\1 Temple\1 Wipro\1 On-going Jobs\Corporate ppt\z+ final\TMPLTS\4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4" name="Content Placeholder 2"/>
          <p:cNvSpPr>
            <a:spLocks noGrp="1"/>
          </p:cNvSpPr>
          <p:nvPr>
            <p:ph idx="1"/>
          </p:nvPr>
        </p:nvSpPr>
        <p:spPr>
          <a:xfrm>
            <a:off x="457200" y="13716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p:nvPr>
        </p:nvSpPr>
        <p:spPr>
          <a:xfrm>
            <a:off x="0" y="0"/>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6C35-7C10-4D8A-824E-9BB5A94A55C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0577723-1270-413F-90C7-8389503ABBB1}"/>
              </a:ext>
            </a:extLst>
          </p:cNvPr>
          <p:cNvSpPr>
            <a:spLocks noGrp="1"/>
          </p:cNvSpPr>
          <p:nvPr>
            <p:ph type="subTitle" idx="1"/>
          </p:nvPr>
        </p:nvSpPr>
        <p:spPr>
          <a:xfrm>
            <a:off x="1143000" y="3602038"/>
            <a:ext cx="6858000" cy="165576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CAA5E61-CD51-464E-8A26-8C578F2BA531}"/>
              </a:ext>
            </a:extLst>
          </p:cNvPr>
          <p:cNvSpPr>
            <a:spLocks noGrp="1"/>
          </p:cNvSpPr>
          <p:nvPr>
            <p:ph type="dt" sz="half" idx="10"/>
          </p:nvPr>
        </p:nvSpPr>
        <p:spPr/>
        <p:txBody>
          <a:bodyPr/>
          <a:lstStyle/>
          <a:p>
            <a:fld id="{7E2B4765-0289-45CC-8CBC-DDF8F4568957}" type="datetimeFigureOut">
              <a:rPr lang="en-US" smtClean="0"/>
              <a:t>12/5/2020</a:t>
            </a:fld>
            <a:endParaRPr lang="en-US"/>
          </a:p>
        </p:txBody>
      </p:sp>
      <p:sp>
        <p:nvSpPr>
          <p:cNvPr id="5" name="Footer Placeholder 4">
            <a:extLst>
              <a:ext uri="{FF2B5EF4-FFF2-40B4-BE49-F238E27FC236}">
                <a16:creationId xmlns:a16="http://schemas.microsoft.com/office/drawing/2014/main" id="{CF86BBCB-8091-4736-BD38-6CC6F07E5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B05983-D48D-47F4-B8A9-60468B4D9245}"/>
              </a:ext>
            </a:extLst>
          </p:cNvPr>
          <p:cNvSpPr>
            <a:spLocks noGrp="1"/>
          </p:cNvSpPr>
          <p:nvPr>
            <p:ph type="sldNum" sz="quarter" idx="12"/>
          </p:nvPr>
        </p:nvSpPr>
        <p:spPr/>
        <p:txBody>
          <a:bodyPr/>
          <a:lstStyle/>
          <a:p>
            <a:fld id="{097B3FB7-6D18-4A7C-B401-C694206C5A33}" type="slidenum">
              <a:rPr lang="en-US" smtClean="0"/>
              <a:t>‹#›</a:t>
            </a:fld>
            <a:endParaRPr lang="en-US"/>
          </a:p>
        </p:txBody>
      </p:sp>
    </p:spTree>
    <p:extLst>
      <p:ext uri="{BB962C8B-B14F-4D97-AF65-F5344CB8AC3E}">
        <p14:creationId xmlns:p14="http://schemas.microsoft.com/office/powerpoint/2010/main" val="15776721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1C27D34F-C197-41C7-BE50-F97B84F7CBE4}" type="datetimeFigureOut">
              <a:rPr lang="en-IN" smtClean="0"/>
              <a:t>05-12-2020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E60CA5-603C-48F9-8A7F-57D1FE2E4D2E}" type="slidenum">
              <a:rPr lang="en-IN" smtClean="0"/>
              <a:t>‹#›</a:t>
            </a:fld>
            <a:endParaRPr lang="en-IN"/>
          </a:p>
        </p:txBody>
      </p:sp>
    </p:spTree>
    <p:extLst>
      <p:ext uri="{BB962C8B-B14F-4D97-AF65-F5344CB8AC3E}">
        <p14:creationId xmlns:p14="http://schemas.microsoft.com/office/powerpoint/2010/main" val="123179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9144000" cy="5442858"/>
          </a:xfrm>
        </p:spPr>
        <p:txBody>
          <a:bodyPr anchor="ctr">
            <a:normAutofit/>
          </a:bodyPr>
          <a:lstStyle>
            <a:lvl1pPr algn="ctr">
              <a:buNone/>
              <a:defRPr sz="5400" baseline="0"/>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4517571"/>
            <a:ext cx="9144000" cy="1110343"/>
          </a:xfrm>
          <a:solidFill>
            <a:schemeClr val="accent6">
              <a:lumMod val="40000"/>
              <a:lumOff val="60000"/>
              <a:alpha val="75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2000" b="1" kern="1200" baseline="0" dirty="0" smtClean="0">
                <a:solidFill>
                  <a:schemeClr val="tx1"/>
                </a:solidFill>
                <a:latin typeface="Arial" pitchFamily="34" charset="0"/>
                <a:ea typeface="+mn-ea"/>
                <a:cs typeface="Arial" pitchFamily="34" charset="0"/>
              </a:defRPr>
            </a:lvl1pPr>
          </a:lstStyle>
          <a:p>
            <a:pPr lvl="0"/>
            <a:r>
              <a:rPr lang="en-US" dirty="0"/>
              <a:t>Insert Text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with Paragarph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2000" kern="1200" dirty="0" smtClean="0">
                <a:solidFill>
                  <a:schemeClr val="tx1"/>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with Bullet Points">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8"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bullet points</a:t>
            </a:r>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rizonatal image with p tex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405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lang="en-US" sz="3000" b="1" kern="1200" noProof="0" dirty="0">
                <a:solidFill>
                  <a:schemeClr val="tx1"/>
                </a:solidFill>
                <a:latin typeface="+mj-lt"/>
                <a:ea typeface="+mn-ea"/>
                <a:cs typeface="Aria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paragraph text</a:t>
            </a:r>
          </a:p>
        </p:txBody>
      </p:sp>
      <p:sp>
        <p:nvSpPr>
          <p:cNvPr id="10" name="Picture Placeholder 8"/>
          <p:cNvSpPr>
            <a:spLocks noGrp="1"/>
          </p:cNvSpPr>
          <p:nvPr>
            <p:ph type="pic" sz="quarter" idx="10"/>
          </p:nvPr>
        </p:nvSpPr>
        <p:spPr>
          <a:xfrm>
            <a:off x="460376" y="1103313"/>
            <a:ext cx="8229600" cy="3149600"/>
          </a:xfrm>
        </p:spPr>
        <p:txBody>
          <a:bodyPr/>
          <a:lstStyle>
            <a:lvl1pPr>
              <a:buNone/>
              <a:defRPr/>
            </a:lvl1pPr>
          </a:lstStyle>
          <a:p>
            <a:endParaRPr lang="en-IN" dirty="0"/>
          </a:p>
        </p:txBody>
      </p:sp>
      <p:sp>
        <p:nvSpPr>
          <p:cNvPr id="12" name="Text Placeholder 11"/>
          <p:cNvSpPr>
            <a:spLocks noGrp="1"/>
          </p:cNvSpPr>
          <p:nvPr>
            <p:ph type="body" sz="quarter" idx="11" hasCustomPrompt="1"/>
          </p:nvPr>
        </p:nvSpPr>
        <p:spPr>
          <a:xfrm>
            <a:off x="1146289" y="4498975"/>
            <a:ext cx="6851423" cy="1495425"/>
          </a:xfrm>
        </p:spPr>
        <p:txBody>
          <a:bodyPr>
            <a:normAutofit/>
          </a:bodyPr>
          <a:lstStyle>
            <a:lvl1pPr marL="0" indent="0">
              <a:buFont typeface="Arial" pitchFamily="34" charset="0"/>
              <a:buNone/>
              <a:defRPr lang="en-US" sz="2000" kern="1200" dirty="0" smtClean="0">
                <a:solidFill>
                  <a:schemeClr val="tx1"/>
                </a:solidFill>
                <a:latin typeface="+mn-lt"/>
                <a:ea typeface="+mn-ea"/>
                <a:cs typeface="+mn-cs"/>
              </a:defRPr>
            </a:lvl1pPr>
          </a:lstStyle>
          <a:p>
            <a:pPr lvl="0"/>
            <a:r>
              <a:rPr lang="en-IN" dirty="0"/>
              <a:t>Paragraph text should be left aligned. Adjust the height of this text box when needed. Make sure this box is </a:t>
            </a:r>
            <a:r>
              <a:rPr lang="en-IN" dirty="0" err="1"/>
              <a:t>centered</a:t>
            </a:r>
            <a:r>
              <a:rPr lang="en-IN" dirty="0"/>
              <a:t> horizontally on the page and to the image. 20 </a:t>
            </a:r>
            <a:r>
              <a:rPr lang="en-IN" dirty="0" err="1"/>
              <a:t>pt</a:t>
            </a:r>
            <a:r>
              <a:rPr lang="en-IN" dirty="0"/>
              <a:t> text should be used. Keep text as minimal as possible.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orizonatal image with Bullet Point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60374" y="140511"/>
            <a:ext cx="8229601"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solidFill>
                  <a:schemeClr val="tx1"/>
                </a:solidFil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bullet points</a:t>
            </a:r>
          </a:p>
        </p:txBody>
      </p:sp>
      <p:sp>
        <p:nvSpPr>
          <p:cNvPr id="10" name="Picture Placeholder 8"/>
          <p:cNvSpPr>
            <a:spLocks noGrp="1"/>
          </p:cNvSpPr>
          <p:nvPr>
            <p:ph type="pic" sz="quarter" idx="10"/>
          </p:nvPr>
        </p:nvSpPr>
        <p:spPr>
          <a:xfrm>
            <a:off x="460376" y="1103313"/>
            <a:ext cx="8229600" cy="2699430"/>
          </a:xfrm>
        </p:spPr>
        <p:txBody>
          <a:bodyPr/>
          <a:lstStyle>
            <a:lvl1pPr>
              <a:buNone/>
              <a:defRPr/>
            </a:lvl1pPr>
          </a:lstStyle>
          <a:p>
            <a:endParaRPr lang="en-IN" dirty="0"/>
          </a:p>
        </p:txBody>
      </p:sp>
      <p:sp>
        <p:nvSpPr>
          <p:cNvPr id="16" name="Text Placeholder 14"/>
          <p:cNvSpPr>
            <a:spLocks noGrp="1"/>
          </p:cNvSpPr>
          <p:nvPr>
            <p:ph type="body" sz="quarter" idx="14" hasCustomPrompt="1"/>
          </p:nvPr>
        </p:nvSpPr>
        <p:spPr>
          <a:xfrm>
            <a:off x="1130300" y="4508500"/>
            <a:ext cx="6883400" cy="1498600"/>
          </a:xfrm>
        </p:spPr>
        <p:txBody>
          <a:bodyPr>
            <a:normAutofit/>
          </a:bodyPr>
          <a:lstStyle>
            <a:lvl1pPr>
              <a:buClr>
                <a:srgbClr val="0070C0"/>
              </a:buClr>
              <a:buFont typeface="Arial" pitchFamily="34" charset="0"/>
              <a:buChar char="•"/>
              <a:defRPr sz="2000" baseline="0"/>
            </a:lvl1pPr>
          </a:lstStyle>
          <a:p>
            <a:pPr lvl="0"/>
            <a:r>
              <a:rPr lang="en-US" dirty="0"/>
              <a:t>The horizontal image should be center aligned</a:t>
            </a:r>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ase in poi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6" name="Rectangle 1"/>
          <p:cNvSpPr>
            <a:spLocks noChangeArrowheads="1"/>
          </p:cNvSpPr>
          <p:nvPr userDrawn="1"/>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dirty="0"/>
          </a:p>
        </p:txBody>
      </p:sp>
      <p:sp>
        <p:nvSpPr>
          <p:cNvPr id="17" name="Rectangle 2"/>
          <p:cNvSpPr>
            <a:spLocks noChangeArrowheads="1"/>
          </p:cNvSpPr>
          <p:nvPr userDrawn="1"/>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dirty="0"/>
          </a:p>
        </p:txBody>
      </p:sp>
      <p:sp>
        <p:nvSpPr>
          <p:cNvPr id="15" name="Right Arrow 14"/>
          <p:cNvSpPr/>
          <p:nvPr userDrawn="1"/>
        </p:nvSpPr>
        <p:spPr>
          <a:xfrm>
            <a:off x="5037466" y="772886"/>
            <a:ext cx="160131" cy="315459"/>
          </a:xfrm>
          <a:prstGeom prst="rightArrow">
            <a:avLst>
              <a:gd name="adj1" fmla="val 50000"/>
              <a:gd name="adj2" fmla="val 201887"/>
            </a:avLst>
          </a:prstGeom>
          <a:solidFill>
            <a:srgbClr val="03A3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Text Placeholder 11"/>
          <p:cNvSpPr>
            <a:spLocks noGrp="1"/>
          </p:cNvSpPr>
          <p:nvPr>
            <p:ph type="body" sz="quarter" idx="10" hasCustomPrompt="1"/>
          </p:nvPr>
        </p:nvSpPr>
        <p:spPr>
          <a:xfrm>
            <a:off x="1023713" y="1164317"/>
            <a:ext cx="3929063"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1023713" y="758593"/>
            <a:ext cx="3929063"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600" b="1" kern="120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5" y="2104328"/>
            <a:ext cx="4049262"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tx1"/>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0" y="490538"/>
            <a:ext cx="2874963" cy="5692775"/>
          </a:xfrm>
          <a:ln>
            <a:noFill/>
          </a:ln>
          <a:effectLst/>
        </p:spPr>
        <p:txBody>
          <a:bodyPr>
            <a:flatTx/>
          </a:bodyPr>
          <a:lstStyle>
            <a:lvl1pPr>
              <a:buNone/>
              <a:defRPr>
                <a:effectLst/>
              </a:defRPr>
            </a:lvl1pPr>
          </a:lstStyle>
          <a:p>
            <a:endParaRPr lang="en-IN" dirty="0"/>
          </a:p>
        </p:txBody>
      </p:sp>
      <p:sp>
        <p:nvSpPr>
          <p:cNvPr id="12" name="Text Placeholder 11"/>
          <p:cNvSpPr>
            <a:spLocks noGrp="1"/>
          </p:cNvSpPr>
          <p:nvPr>
            <p:ph type="body" sz="quarter" idx="16" hasCustomPrompt="1"/>
          </p:nvPr>
        </p:nvSpPr>
        <p:spPr>
          <a:xfrm>
            <a:off x="903515" y="3864429"/>
            <a:ext cx="4049262"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0"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
        <p:nvSpPr>
          <p:cNvPr id="3" name="Text Placeholder 2"/>
          <p:cNvSpPr>
            <a:spLocks noGrp="1"/>
          </p:cNvSpPr>
          <p:nvPr>
            <p:ph type="body" idx="1"/>
          </p:nvPr>
        </p:nvSpPr>
        <p:spPr>
          <a:xfrm>
            <a:off x="457200" y="1362456"/>
            <a:ext cx="8229600" cy="4525963"/>
          </a:xfrm>
          <a:prstGeom prst="rect">
            <a:avLst/>
          </a:prstGeom>
          <a:noFill/>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txBox="1">
            <a:spLocks/>
          </p:cNvSpPr>
          <p:nvPr/>
        </p:nvSpPr>
        <p:spPr>
          <a:xfrm>
            <a:off x="10884" y="6647351"/>
            <a:ext cx="360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pic>
        <p:nvPicPr>
          <p:cNvPr id="61" name="Picture 19" descr="1"/>
          <p:cNvPicPr>
            <a:picLocks noChangeAspect="1" noChangeArrowheads="1"/>
          </p:cNvPicPr>
          <p:nvPr userDrawn="1"/>
        </p:nvPicPr>
        <p:blipFill>
          <a:blip r:embed="rId29" cstate="print"/>
          <a:srcRect b="38461"/>
          <a:stretch>
            <a:fillRect/>
          </a:stretch>
        </p:blipFill>
        <p:spPr bwMode="auto">
          <a:xfrm>
            <a:off x="0" y="6324600"/>
            <a:ext cx="9144000" cy="542925"/>
          </a:xfrm>
          <a:prstGeom prst="rect">
            <a:avLst/>
          </a:prstGeom>
          <a:noFill/>
          <a:ln w="9525">
            <a:noFill/>
            <a:miter lim="800000"/>
            <a:headEnd/>
            <a:tailEnd/>
          </a:ln>
        </p:spPr>
      </p:pic>
      <p:sp>
        <p:nvSpPr>
          <p:cNvPr id="7" name="TextBox 6"/>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Introduction to machine learning</a:t>
            </a:r>
          </a:p>
        </p:txBody>
      </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6" r:id="rId10"/>
    <p:sldLayoutId id="2147483677" r:id="rId11"/>
    <p:sldLayoutId id="2147483678" r:id="rId12"/>
    <p:sldLayoutId id="2147483679" r:id="rId13"/>
    <p:sldLayoutId id="2147483680" r:id="rId14"/>
    <p:sldLayoutId id="2147483681" r:id="rId15"/>
    <p:sldLayoutId id="2147483682" r:id="rId16"/>
    <p:sldLayoutId id="2147483686" r:id="rId17"/>
    <p:sldLayoutId id="2147483662" r:id="rId18"/>
    <p:sldLayoutId id="2147483688" r:id="rId19"/>
    <p:sldLayoutId id="2147483689" r:id="rId20"/>
    <p:sldLayoutId id="2147483692" r:id="rId21"/>
    <p:sldLayoutId id="2147483694" r:id="rId22"/>
    <p:sldLayoutId id="2147483695" r:id="rId23"/>
    <p:sldLayoutId id="2147483696" r:id="rId24"/>
    <p:sldLayoutId id="2147483698" r:id="rId25"/>
    <p:sldLayoutId id="2147483703" r:id="rId26"/>
    <p:sldLayoutId id="2147483704" r:id="rId27"/>
  </p:sldLayoutIdLst>
  <p:txStyles>
    <p:titleStyle>
      <a:lvl1pPr algn="l" defTabSz="457200" rtl="0" eaLnBrk="1" latinLnBrk="0" hangingPunct="1">
        <a:spcBef>
          <a:spcPct val="0"/>
        </a:spcBef>
        <a:buNone/>
        <a:defRPr lang="en-US" sz="3000" b="1" kern="1200" dirty="0">
          <a:solidFill>
            <a:schemeClr val="tx1"/>
          </a:solidFill>
          <a:latin typeface="+mj-lt"/>
          <a:ea typeface="+mn-ea"/>
          <a:cs typeface="Arial"/>
        </a:defRPr>
      </a:lvl1pPr>
    </p:titleStyle>
    <p:body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hyperlink" Target="https://alan.do/minskys-and-or-theorem-a-single-perceptron-s-limitations-490c63a02e9f" TargetMode="Externa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5.jpeg"/><Relationship Id="rId1" Type="http://schemas.openxmlformats.org/officeDocument/2006/relationships/slideLayout" Target="../slideLayouts/slideLayout20.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hyperlink" Target="http://www.mind.ilstu.edu/curriculum/artificial_neural_net/xor_problem_and_solution.php" TargetMode="Externa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Universal_approximation_theorem" TargetMode="External"/><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0.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hyperlink" Target="https://cs.stanford.edu/people/karpathy/convnetjs/demo/classify2d.html" TargetMode="External"/><Relationship Id="rId4" Type="http://schemas.openxmlformats.org/officeDocument/2006/relationships/image" Target="../media/image45.png"/><Relationship Id="rId9" Type="http://schemas.openxmlformats.org/officeDocument/2006/relationships/hyperlink" Target="https://colah.github.io/posts/2014-03-NN-Manifolds-Topolog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1.jpe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3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58.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0.xml"/><Relationship Id="rId4" Type="http://schemas.openxmlformats.org/officeDocument/2006/relationships/image" Target="../media/image2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64.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customXml" Target="../ink/ink1.xml"/><Relationship Id="rId1" Type="http://schemas.openxmlformats.org/officeDocument/2006/relationships/slideLayout" Target="../slideLayouts/slideLayout20.xml"/><Relationship Id="rId5" Type="http://schemas.openxmlformats.org/officeDocument/2006/relationships/image" Target="../media/image49.emf"/><Relationship Id="rId4" Type="http://schemas.openxmlformats.org/officeDocument/2006/relationships/customXml" Target="../ink/ink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6.png"/><Relationship Id="rId1" Type="http://schemas.openxmlformats.org/officeDocument/2006/relationships/slideLayout" Target="../slideLayouts/slideLayout2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1270.png"/><Relationship Id="rId5" Type="http://schemas.openxmlformats.org/officeDocument/2006/relationships/image" Target="../media/image70.png"/><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hyperlink" Target="https://mc.ai/xavier-and-he-normal-he-et-al-initialization/" TargetMode="Externa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0.xml"/><Relationship Id="rId4" Type="http://schemas.openxmlformats.org/officeDocument/2006/relationships/hyperlink" Target="http://www.andreykurenkov.com/writing/ai/a-brief-history-of-neural-nets-and-deep-learn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7FC1F8-E30E-408F-A3F1-BB25121EEA4C}"/>
              </a:ext>
            </a:extLst>
          </p:cNvPr>
          <p:cNvSpPr>
            <a:spLocks noGrp="1"/>
          </p:cNvSpPr>
          <p:nvPr>
            <p:ph type="body" sz="quarter" idx="11"/>
          </p:nvPr>
        </p:nvSpPr>
        <p:spPr/>
        <p:txBody>
          <a:bodyPr/>
          <a:lstStyle/>
          <a:p>
            <a:r>
              <a:rPr lang="en-US" dirty="0"/>
              <a:t>Deep Neural Networks</a:t>
            </a:r>
          </a:p>
        </p:txBody>
      </p:sp>
      <p:sp>
        <p:nvSpPr>
          <p:cNvPr id="3" name="Text Placeholder 2">
            <a:extLst>
              <a:ext uri="{FF2B5EF4-FFF2-40B4-BE49-F238E27FC236}">
                <a16:creationId xmlns:a16="http://schemas.microsoft.com/office/drawing/2014/main" id="{93CE3ED6-8449-4CFC-B7BE-18A9A6D57C41}"/>
              </a:ext>
            </a:extLst>
          </p:cNvPr>
          <p:cNvSpPr>
            <a:spLocks noGrp="1"/>
          </p:cNvSpPr>
          <p:nvPr>
            <p:ph type="body" sz="quarter" idx="12"/>
          </p:nvPr>
        </p:nvSpPr>
        <p:spPr/>
        <p:txBody>
          <a:bodyPr/>
          <a:lstStyle/>
          <a:p>
            <a:r>
              <a:rPr lang="en-US" dirty="0"/>
              <a:t>Introduction</a:t>
            </a:r>
          </a:p>
        </p:txBody>
      </p:sp>
    </p:spTree>
    <p:extLst>
      <p:ext uri="{BB962C8B-B14F-4D97-AF65-F5344CB8AC3E}">
        <p14:creationId xmlns:p14="http://schemas.microsoft.com/office/powerpoint/2010/main" val="2462771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B80EC5C-6505-4790-A3F2-522599CD7633}"/>
              </a:ext>
            </a:extLst>
          </p:cNvPr>
          <p:cNvSpPr txBox="1">
            <a:spLocks noChangeArrowheads="1"/>
          </p:cNvSpPr>
          <p:nvPr/>
        </p:nvSpPr>
        <p:spPr>
          <a:xfrm>
            <a:off x="990600" y="1905000"/>
            <a:ext cx="6259289" cy="3621056"/>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68" indent="-257168">
              <a:buFont typeface="+mj-lt"/>
              <a:buAutoNum type="arabicPeriod" startAt="7"/>
            </a:pPr>
            <a:r>
              <a:rPr lang="en-US" sz="1600" dirty="0"/>
              <a:t>History artificial neuron (</a:t>
            </a:r>
            <a:r>
              <a:rPr lang="en-US" sz="1600" dirty="0" err="1"/>
              <a:t>contd</a:t>
            </a:r>
            <a:r>
              <a:rPr lang="en-US" sz="1600" dirty="0"/>
              <a:t>….</a:t>
            </a:r>
          </a:p>
          <a:p>
            <a:pPr marL="640540" lvl="1" indent="-257168">
              <a:lnSpc>
                <a:spcPct val="150000"/>
              </a:lnSpc>
              <a:buFont typeface="+mj-lt"/>
              <a:buAutoNum type="alphaLcPeriod" startAt="9"/>
            </a:pPr>
            <a:r>
              <a:rPr lang="en-US" sz="1400" dirty="0"/>
              <a:t>Rosenblatt’s neuron was inspired by a rule coined by  Donald Hebb (researcher studying biological neurons), according to which learning in brain is stored in form of changes to the strength of relationships between two connected neurons “Neurons that fire together, wire together” Donald Hebb 1949</a:t>
            </a:r>
          </a:p>
          <a:p>
            <a:pPr marL="640540" lvl="1" indent="-257168">
              <a:lnSpc>
                <a:spcPct val="150000"/>
              </a:lnSpc>
              <a:buFont typeface="+mj-lt"/>
              <a:buAutoNum type="alphaLcPeriod" startAt="9"/>
            </a:pPr>
            <a:r>
              <a:rPr lang="en-US" sz="1400" dirty="0"/>
              <a:t>Rosenblatt’s neuron can model the basic OR/AND/NOT functions (building blocks of computing systems)</a:t>
            </a:r>
          </a:p>
          <a:p>
            <a:pPr marL="640540" lvl="1" indent="-257168">
              <a:lnSpc>
                <a:spcPct val="150000"/>
              </a:lnSpc>
              <a:buFont typeface="+mj-lt"/>
              <a:buAutoNum type="alphaLcPeriod" startAt="9"/>
            </a:pPr>
            <a:r>
              <a:rPr lang="en-US" sz="1400" dirty="0"/>
              <a:t>This was a big step towards the belief that making computers able to perform formal logical reasoning would essentially solve AI.</a:t>
            </a:r>
          </a:p>
          <a:p>
            <a:pPr marL="640540" lvl="1" indent="-257168">
              <a:lnSpc>
                <a:spcPct val="150000"/>
              </a:lnSpc>
              <a:buFont typeface="+mj-lt"/>
              <a:buAutoNum type="alphaLcPeriod" startAt="9"/>
            </a:pPr>
            <a:endParaRPr lang="en-US" sz="1050" dirty="0"/>
          </a:p>
        </p:txBody>
      </p:sp>
      <p:sp>
        <p:nvSpPr>
          <p:cNvPr id="3" name="Title 2">
            <a:extLst>
              <a:ext uri="{FF2B5EF4-FFF2-40B4-BE49-F238E27FC236}">
                <a16:creationId xmlns:a16="http://schemas.microsoft.com/office/drawing/2014/main" id="{70BB8733-169E-4CF4-B467-ADEAAC8074DE}"/>
              </a:ext>
            </a:extLst>
          </p:cNvPr>
          <p:cNvSpPr txBox="1">
            <a:spLocks/>
          </p:cNvSpPr>
          <p:nvPr/>
        </p:nvSpPr>
        <p:spPr>
          <a:xfrm>
            <a:off x="762000" y="1045975"/>
            <a:ext cx="6316439" cy="310253"/>
          </a:xfrm>
          <a:prstGeom prst="rect">
            <a:avLst/>
          </a:prstGeom>
        </p:spPr>
        <p:txBody>
          <a:bodyPr/>
          <a:lstStyle/>
          <a:p>
            <a:pPr defTabSz="342892" fontAlgn="auto">
              <a:spcAft>
                <a:spcPts val="0"/>
              </a:spcAft>
              <a:defRPr/>
            </a:pPr>
            <a:r>
              <a:rPr lang="en-US" altLang="en-US" b="1" dirty="0">
                <a:latin typeface="+mj-lt"/>
                <a:cs typeface="Arial"/>
              </a:rPr>
              <a:t>Machine Learning (Artificial Neural Network)  / Perceptron… </a:t>
            </a:r>
          </a:p>
        </p:txBody>
      </p:sp>
    </p:spTree>
    <p:extLst>
      <p:ext uri="{BB962C8B-B14F-4D97-AF65-F5344CB8AC3E}">
        <p14:creationId xmlns:p14="http://schemas.microsoft.com/office/powerpoint/2010/main" val="2188751598"/>
      </p:ext>
    </p:extLst>
  </p:cSld>
  <p:clrMapOvr>
    <a:masterClrMapping/>
  </p:clrMapOvr>
  <p:transition spd="med">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C570D5-589E-4117-B9F5-8776FAABBDDA}"/>
              </a:ext>
            </a:extLst>
          </p:cNvPr>
          <p:cNvSpPr txBox="1"/>
          <p:nvPr/>
        </p:nvSpPr>
        <p:spPr>
          <a:xfrm>
            <a:off x="990600" y="1066800"/>
            <a:ext cx="6400800" cy="338554"/>
          </a:xfrm>
          <a:prstGeom prst="rect">
            <a:avLst/>
          </a:prstGeom>
          <a:noFill/>
        </p:spPr>
        <p:txBody>
          <a:bodyPr wrap="square" rtlCol="0">
            <a:spAutoFit/>
          </a:bodyPr>
          <a:lstStyle/>
          <a:p>
            <a:r>
              <a:rPr lang="en-US" sz="1600" b="1" dirty="0"/>
              <a:t>Warren McCulloch &amp; Walter Pitts </a:t>
            </a:r>
            <a:r>
              <a:rPr lang="en-US" sz="1600" b="1" u="sng" dirty="0"/>
              <a:t>“AND”, “OR” </a:t>
            </a:r>
            <a:r>
              <a:rPr lang="en-US" sz="1600" b="1" dirty="0"/>
              <a:t>Neuron</a:t>
            </a:r>
          </a:p>
        </p:txBody>
      </p:sp>
      <p:sp>
        <p:nvSpPr>
          <p:cNvPr id="7" name="TextBox 6">
            <a:extLst>
              <a:ext uri="{FF2B5EF4-FFF2-40B4-BE49-F238E27FC236}">
                <a16:creationId xmlns:a16="http://schemas.microsoft.com/office/drawing/2014/main" id="{01037960-E347-4B4D-9D12-16534C24810B}"/>
              </a:ext>
            </a:extLst>
          </p:cNvPr>
          <p:cNvSpPr txBox="1"/>
          <p:nvPr/>
        </p:nvSpPr>
        <p:spPr>
          <a:xfrm>
            <a:off x="828875" y="3048000"/>
            <a:ext cx="6857999" cy="3270126"/>
          </a:xfrm>
          <a:prstGeom prst="rect">
            <a:avLst/>
          </a:prstGeom>
          <a:noFill/>
        </p:spPr>
        <p:txBody>
          <a:bodyPr wrap="square" rtlCol="0">
            <a:spAutoFit/>
          </a:bodyPr>
          <a:lstStyle/>
          <a:p>
            <a:pPr marL="257168" indent="-257168">
              <a:buFont typeface="+mj-lt"/>
              <a:buAutoNum type="arabicPeriod"/>
            </a:pPr>
            <a:r>
              <a:rPr lang="en-US" sz="1400" dirty="0"/>
              <a:t>In McCulloh Pitt neurons  inputs and outputs are binary. The output is only one but inputs can be many</a:t>
            </a:r>
          </a:p>
          <a:p>
            <a:pPr marL="257168" indent="-257168">
              <a:buFont typeface="+mj-lt"/>
              <a:buAutoNum type="arabicPeriod"/>
            </a:pPr>
            <a:endParaRPr lang="en-US" sz="1400" dirty="0"/>
          </a:p>
          <a:p>
            <a:pPr marL="257168" indent="-257168">
              <a:buFont typeface="+mj-lt"/>
              <a:buAutoNum type="arabicPeriod"/>
            </a:pPr>
            <a:r>
              <a:rPr lang="en-US" sz="1400" dirty="0"/>
              <a:t>All inputs have same positive weights (not shown in the figure)</a:t>
            </a:r>
          </a:p>
          <a:p>
            <a:pPr marL="257168" indent="-257168">
              <a:buFont typeface="+mj-lt"/>
              <a:buAutoNum type="arabicPeriod"/>
            </a:pPr>
            <a:endParaRPr lang="en-US" sz="1400" dirty="0"/>
          </a:p>
          <a:p>
            <a:pPr marL="257168" indent="-257168">
              <a:buFont typeface="+mj-lt"/>
              <a:buAutoNum type="arabicPeriod"/>
            </a:pPr>
            <a:r>
              <a:rPr lang="en-US" sz="1400" dirty="0"/>
              <a:t>The inputs multiplied with corresponding weights are summed up and the result sent to a step function. </a:t>
            </a:r>
          </a:p>
          <a:p>
            <a:pPr marL="257168" indent="-257168">
              <a:buFont typeface="+mj-lt"/>
              <a:buAutoNum type="arabicPeriod"/>
            </a:pPr>
            <a:endParaRPr lang="en-US" sz="1400" dirty="0"/>
          </a:p>
          <a:p>
            <a:pPr marL="257168" indent="-257168">
              <a:buFont typeface="+mj-lt"/>
              <a:buAutoNum type="arabicPeriod"/>
            </a:pPr>
            <a:r>
              <a:rPr lang="en-US" sz="1400" dirty="0"/>
              <a:t>The threshold of the step function is fixed (for e.g. 1 for “AND” gate with two inputs each with weight 1)</a:t>
            </a:r>
          </a:p>
          <a:p>
            <a:pPr marL="257168" indent="-257168">
              <a:buFont typeface="+mj-lt"/>
              <a:buAutoNum type="arabicPeriod"/>
            </a:pPr>
            <a:endParaRPr lang="en-US" sz="1400" dirty="0"/>
          </a:p>
          <a:p>
            <a:pPr marL="257168" indent="-257168">
              <a:buFont typeface="+mj-lt"/>
              <a:buAutoNum type="arabicPeriod"/>
            </a:pPr>
            <a:r>
              <a:rPr lang="en-US" sz="1400" dirty="0"/>
              <a:t>The threshold has to be modified for a gate, for e.g. ‘AND’ gate depending on the number of inputs.  What would the threshold for the “AND” gate be if the number of inputs is x1, x2, x3?</a:t>
            </a:r>
          </a:p>
          <a:p>
            <a:pPr marL="257168" indent="-257168">
              <a:buFont typeface="+mj-lt"/>
              <a:buAutoNum type="arabicPeriod"/>
            </a:pPr>
            <a:endParaRPr lang="en-US" sz="1050" dirty="0"/>
          </a:p>
        </p:txBody>
      </p:sp>
      <p:grpSp>
        <p:nvGrpSpPr>
          <p:cNvPr id="16" name="Group 15">
            <a:extLst>
              <a:ext uri="{FF2B5EF4-FFF2-40B4-BE49-F238E27FC236}">
                <a16:creationId xmlns:a16="http://schemas.microsoft.com/office/drawing/2014/main" id="{DFD0C2F1-706B-4EAE-8618-25047036D2F8}"/>
              </a:ext>
            </a:extLst>
          </p:cNvPr>
          <p:cNvGrpSpPr/>
          <p:nvPr/>
        </p:nvGrpSpPr>
        <p:grpSpPr>
          <a:xfrm>
            <a:off x="1143000" y="1676400"/>
            <a:ext cx="5136556" cy="1159044"/>
            <a:chOff x="1104634" y="1751527"/>
            <a:chExt cx="6848741" cy="1545392"/>
          </a:xfrm>
        </p:grpSpPr>
        <p:pic>
          <p:nvPicPr>
            <p:cNvPr id="12" name="Picture 11">
              <a:extLst>
                <a:ext uri="{FF2B5EF4-FFF2-40B4-BE49-F238E27FC236}">
                  <a16:creationId xmlns:a16="http://schemas.microsoft.com/office/drawing/2014/main" id="{16C2F866-3E05-41A1-AA87-DBDE781FAD85}"/>
                </a:ext>
              </a:extLst>
            </p:cNvPr>
            <p:cNvPicPr>
              <a:picLocks noChangeAspect="1"/>
            </p:cNvPicPr>
            <p:nvPr/>
          </p:nvPicPr>
          <p:blipFill>
            <a:blip r:embed="rId2"/>
            <a:stretch>
              <a:fillRect/>
            </a:stretch>
          </p:blipFill>
          <p:spPr>
            <a:xfrm>
              <a:off x="5257800" y="1751527"/>
              <a:ext cx="2695575" cy="1133475"/>
            </a:xfrm>
            <a:prstGeom prst="rect">
              <a:avLst/>
            </a:prstGeom>
          </p:spPr>
        </p:pic>
        <p:pic>
          <p:nvPicPr>
            <p:cNvPr id="11" name="Picture 10">
              <a:extLst>
                <a:ext uri="{FF2B5EF4-FFF2-40B4-BE49-F238E27FC236}">
                  <a16:creationId xmlns:a16="http://schemas.microsoft.com/office/drawing/2014/main" id="{5A7E188D-842B-4566-B998-B383D7120CBD}"/>
                </a:ext>
              </a:extLst>
            </p:cNvPr>
            <p:cNvPicPr>
              <a:picLocks noChangeAspect="1"/>
            </p:cNvPicPr>
            <p:nvPr/>
          </p:nvPicPr>
          <p:blipFill>
            <a:blip r:embed="rId3"/>
            <a:stretch>
              <a:fillRect/>
            </a:stretch>
          </p:blipFill>
          <p:spPr>
            <a:xfrm>
              <a:off x="1104634" y="1754135"/>
              <a:ext cx="2695840" cy="1076324"/>
            </a:xfrm>
            <a:prstGeom prst="rect">
              <a:avLst/>
            </a:prstGeom>
          </p:spPr>
        </p:pic>
        <p:sp>
          <p:nvSpPr>
            <p:cNvPr id="10" name="TextBox 9">
              <a:extLst>
                <a:ext uri="{FF2B5EF4-FFF2-40B4-BE49-F238E27FC236}">
                  <a16:creationId xmlns:a16="http://schemas.microsoft.com/office/drawing/2014/main" id="{A7250E54-18DA-4E25-8299-782C60150713}"/>
                </a:ext>
              </a:extLst>
            </p:cNvPr>
            <p:cNvSpPr txBox="1"/>
            <p:nvPr/>
          </p:nvSpPr>
          <p:spPr>
            <a:xfrm>
              <a:off x="1752601" y="2133600"/>
              <a:ext cx="304799" cy="492443"/>
            </a:xfrm>
            <a:prstGeom prst="rect">
              <a:avLst/>
            </a:prstGeom>
            <a:noFill/>
          </p:spPr>
          <p:txBody>
            <a:bodyPr wrap="square" rtlCol="0">
              <a:spAutoFit/>
            </a:bodyPr>
            <a:lstStyle/>
            <a:p>
              <a:r>
                <a:rPr lang="en-US" dirty="0"/>
                <a:t>&gt;</a:t>
              </a:r>
            </a:p>
          </p:txBody>
        </p:sp>
        <p:sp>
          <p:nvSpPr>
            <p:cNvPr id="15" name="TextBox 14">
              <a:extLst>
                <a:ext uri="{FF2B5EF4-FFF2-40B4-BE49-F238E27FC236}">
                  <a16:creationId xmlns:a16="http://schemas.microsoft.com/office/drawing/2014/main" id="{79B14EEB-1211-4191-A17B-D5BD54B8745C}"/>
                </a:ext>
              </a:extLst>
            </p:cNvPr>
            <p:cNvSpPr txBox="1"/>
            <p:nvPr/>
          </p:nvSpPr>
          <p:spPr>
            <a:xfrm>
              <a:off x="5943600" y="2094867"/>
              <a:ext cx="304799" cy="553997"/>
            </a:xfrm>
            <a:prstGeom prst="rect">
              <a:avLst/>
            </a:prstGeom>
            <a:noFill/>
          </p:spPr>
          <p:txBody>
            <a:bodyPr wrap="square" rtlCol="0">
              <a:spAutoFit/>
            </a:bodyPr>
            <a:lstStyle/>
            <a:p>
              <a:r>
                <a:rPr lang="en-US" sz="1050" dirty="0"/>
                <a:t>&gt;=</a:t>
              </a:r>
            </a:p>
          </p:txBody>
        </p:sp>
        <p:sp>
          <p:nvSpPr>
            <p:cNvPr id="14" name="TextBox 13">
              <a:extLst>
                <a:ext uri="{FF2B5EF4-FFF2-40B4-BE49-F238E27FC236}">
                  <a16:creationId xmlns:a16="http://schemas.microsoft.com/office/drawing/2014/main" id="{E7D43F19-800F-49A5-B115-7AE16D4171BD}"/>
                </a:ext>
              </a:extLst>
            </p:cNvPr>
            <p:cNvSpPr txBox="1"/>
            <p:nvPr/>
          </p:nvSpPr>
          <p:spPr>
            <a:xfrm>
              <a:off x="1904999" y="2927587"/>
              <a:ext cx="793820" cy="369332"/>
            </a:xfrm>
            <a:prstGeom prst="rect">
              <a:avLst/>
            </a:prstGeom>
            <a:noFill/>
          </p:spPr>
          <p:txBody>
            <a:bodyPr wrap="square" rtlCol="0">
              <a:spAutoFit/>
            </a:bodyPr>
            <a:lstStyle/>
            <a:p>
              <a:r>
                <a:rPr lang="en-US" sz="1200" dirty="0"/>
                <a:t>AND</a:t>
              </a:r>
            </a:p>
          </p:txBody>
        </p:sp>
        <p:sp>
          <p:nvSpPr>
            <p:cNvPr id="19" name="TextBox 18">
              <a:extLst>
                <a:ext uri="{FF2B5EF4-FFF2-40B4-BE49-F238E27FC236}">
                  <a16:creationId xmlns:a16="http://schemas.microsoft.com/office/drawing/2014/main" id="{17AF9FEF-4F9A-45EB-A21B-F9C5C1DA6CAA}"/>
                </a:ext>
              </a:extLst>
            </p:cNvPr>
            <p:cNvSpPr txBox="1"/>
            <p:nvPr/>
          </p:nvSpPr>
          <p:spPr>
            <a:xfrm>
              <a:off x="6208676" y="2927587"/>
              <a:ext cx="793820" cy="369332"/>
            </a:xfrm>
            <a:prstGeom prst="rect">
              <a:avLst/>
            </a:prstGeom>
            <a:noFill/>
          </p:spPr>
          <p:txBody>
            <a:bodyPr wrap="square" rtlCol="0">
              <a:spAutoFit/>
            </a:bodyPr>
            <a:lstStyle/>
            <a:p>
              <a:r>
                <a:rPr lang="en-US" sz="1200" dirty="0"/>
                <a:t>OR</a:t>
              </a:r>
            </a:p>
          </p:txBody>
        </p:sp>
      </p:grpSp>
    </p:spTree>
    <p:extLst>
      <p:ext uri="{BB962C8B-B14F-4D97-AF65-F5344CB8AC3E}">
        <p14:creationId xmlns:p14="http://schemas.microsoft.com/office/powerpoint/2010/main" val="1681750957"/>
      </p:ext>
    </p:extLst>
  </p:cSld>
  <p:clrMapOvr>
    <a:masterClrMapping/>
  </p:clrMapOvr>
  <p:transition spd="med">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C570D5-589E-4117-B9F5-8776FAABBDDA}"/>
              </a:ext>
            </a:extLst>
          </p:cNvPr>
          <p:cNvSpPr txBox="1"/>
          <p:nvPr/>
        </p:nvSpPr>
        <p:spPr>
          <a:xfrm>
            <a:off x="1143000" y="1143000"/>
            <a:ext cx="5029201" cy="338554"/>
          </a:xfrm>
          <a:prstGeom prst="rect">
            <a:avLst/>
          </a:prstGeom>
          <a:noFill/>
        </p:spPr>
        <p:txBody>
          <a:bodyPr wrap="square" rtlCol="0">
            <a:spAutoFit/>
          </a:bodyPr>
          <a:lstStyle/>
          <a:p>
            <a:r>
              <a:rPr lang="en-US" sz="1600" b="1" dirty="0"/>
              <a:t>Rosenblatt Neuron / Perceptron</a:t>
            </a:r>
          </a:p>
        </p:txBody>
      </p:sp>
      <p:sp>
        <p:nvSpPr>
          <p:cNvPr id="7" name="TextBox 6">
            <a:extLst>
              <a:ext uri="{FF2B5EF4-FFF2-40B4-BE49-F238E27FC236}">
                <a16:creationId xmlns:a16="http://schemas.microsoft.com/office/drawing/2014/main" id="{01037960-E347-4B4D-9D12-16534C24810B}"/>
              </a:ext>
            </a:extLst>
          </p:cNvPr>
          <p:cNvSpPr txBox="1"/>
          <p:nvPr/>
        </p:nvSpPr>
        <p:spPr>
          <a:xfrm>
            <a:off x="914400" y="3810000"/>
            <a:ext cx="7391400" cy="2031325"/>
          </a:xfrm>
          <a:prstGeom prst="rect">
            <a:avLst/>
          </a:prstGeom>
          <a:noFill/>
        </p:spPr>
        <p:txBody>
          <a:bodyPr wrap="square" rtlCol="0">
            <a:spAutoFit/>
          </a:bodyPr>
          <a:lstStyle/>
          <a:p>
            <a:pPr marL="257168" indent="-257168">
              <a:buFont typeface="+mj-lt"/>
              <a:buAutoNum type="arabicPeriod"/>
            </a:pPr>
            <a:r>
              <a:rPr lang="en-US" sz="1400" dirty="0"/>
              <a:t>Weights for the inputs are not same, can be positive or negative</a:t>
            </a:r>
          </a:p>
          <a:p>
            <a:pPr marL="257168" indent="-257168">
              <a:buFont typeface="+mj-lt"/>
              <a:buAutoNum type="arabicPeriod"/>
            </a:pPr>
            <a:endParaRPr lang="en-US" sz="1400" dirty="0"/>
          </a:p>
          <a:p>
            <a:pPr marL="257168" indent="-257168">
              <a:buFont typeface="+mj-lt"/>
              <a:buAutoNum type="arabicPeriod"/>
            </a:pPr>
            <a:r>
              <a:rPr lang="en-US" sz="1400" dirty="0"/>
              <a:t>The output can be -1, 0, 1 unlike MCP neuron where the output is only 0 or 1</a:t>
            </a:r>
          </a:p>
          <a:p>
            <a:pPr marL="257168" indent="-257168">
              <a:buFont typeface="+mj-lt"/>
              <a:buAutoNum type="arabicPeriod"/>
            </a:pPr>
            <a:endParaRPr lang="en-US" sz="1400" dirty="0"/>
          </a:p>
          <a:p>
            <a:pPr marL="257168" indent="-257168">
              <a:buFont typeface="+mj-lt"/>
              <a:buAutoNum type="arabicPeriod"/>
            </a:pPr>
            <a:r>
              <a:rPr lang="en-US" sz="1400" dirty="0"/>
              <a:t>The neuron is associated with a </a:t>
            </a:r>
            <a:r>
              <a:rPr lang="en-US" sz="1400" b="1" dirty="0"/>
              <a:t>learning rule </a:t>
            </a:r>
            <a:r>
              <a:rPr lang="en-US" sz="1400" dirty="0"/>
              <a:t>that modifies the weight to ensure with same threshold, the neuron can behave like “AND” gate or “OR” gate with no need for any threshold modification</a:t>
            </a:r>
          </a:p>
          <a:p>
            <a:pPr marL="257168" indent="-257168">
              <a:buFont typeface="+mj-lt"/>
              <a:buAutoNum type="arabicPeriod"/>
            </a:pPr>
            <a:endParaRPr lang="en-US" sz="1400" dirty="0"/>
          </a:p>
          <a:p>
            <a:pPr marL="257168" indent="-257168">
              <a:buFont typeface="+mj-lt"/>
              <a:buAutoNum type="arabicPeriod"/>
            </a:pPr>
            <a:r>
              <a:rPr lang="en-US" sz="1400" dirty="0"/>
              <a:t>This neuron learns from the data. It has intelligence to learn the pattern from the data</a:t>
            </a:r>
          </a:p>
        </p:txBody>
      </p:sp>
      <p:pic>
        <p:nvPicPr>
          <p:cNvPr id="2" name="Picture 1">
            <a:extLst>
              <a:ext uri="{FF2B5EF4-FFF2-40B4-BE49-F238E27FC236}">
                <a16:creationId xmlns:a16="http://schemas.microsoft.com/office/drawing/2014/main" id="{7D8542ED-A648-459D-83C7-5CDE22D7312A}"/>
              </a:ext>
            </a:extLst>
          </p:cNvPr>
          <p:cNvPicPr>
            <a:picLocks noChangeAspect="1"/>
          </p:cNvPicPr>
          <p:nvPr/>
        </p:nvPicPr>
        <p:blipFill>
          <a:blip r:embed="rId2"/>
          <a:stretch>
            <a:fillRect/>
          </a:stretch>
        </p:blipFill>
        <p:spPr>
          <a:xfrm>
            <a:off x="2843330" y="2020353"/>
            <a:ext cx="3582591" cy="1530792"/>
          </a:xfrm>
          <a:prstGeom prst="rect">
            <a:avLst/>
          </a:prstGeom>
        </p:spPr>
      </p:pic>
    </p:spTree>
    <p:extLst>
      <p:ext uri="{BB962C8B-B14F-4D97-AF65-F5344CB8AC3E}">
        <p14:creationId xmlns:p14="http://schemas.microsoft.com/office/powerpoint/2010/main" val="499964303"/>
      </p:ext>
    </p:extLst>
  </p:cSld>
  <p:clrMapOvr>
    <a:masterClrMapping/>
  </p:clrMapOvr>
  <p:transition spd="med">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B80EC5C-6505-4790-A3F2-522599CD7633}"/>
              </a:ext>
            </a:extLst>
          </p:cNvPr>
          <p:cNvSpPr txBox="1">
            <a:spLocks noChangeArrowheads="1"/>
          </p:cNvSpPr>
          <p:nvPr/>
        </p:nvSpPr>
        <p:spPr>
          <a:xfrm>
            <a:off x="1284512" y="1657350"/>
            <a:ext cx="7402288" cy="4548617"/>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68" indent="-257168">
              <a:buFont typeface="+mj-lt"/>
              <a:buAutoNum type="arabicPeriod" startAt="8"/>
            </a:pPr>
            <a:r>
              <a:rPr lang="en-US" sz="1600" dirty="0"/>
              <a:t>Rosenblatt’s Neuron Functioning</a:t>
            </a:r>
          </a:p>
          <a:p>
            <a:pPr marL="640540" lvl="1" indent="-257168">
              <a:lnSpc>
                <a:spcPct val="150000"/>
              </a:lnSpc>
              <a:buFont typeface="+mj-lt"/>
              <a:buAutoNum type="alphaLcPeriod" startAt="9"/>
            </a:pPr>
            <a:r>
              <a:rPr lang="en-US" sz="1400" dirty="0"/>
              <a:t>The objective of the neuron is to extract the relationship between inputs and output from an example training set</a:t>
            </a:r>
          </a:p>
          <a:p>
            <a:pPr marL="640540" lvl="1" indent="-257168">
              <a:lnSpc>
                <a:spcPct val="150000"/>
              </a:lnSpc>
              <a:buFont typeface="+mj-lt"/>
              <a:buAutoNum type="alphaLcPeriod" startAt="9"/>
            </a:pPr>
            <a:r>
              <a:rPr lang="en-US" sz="1400" dirty="0"/>
              <a:t>The relationship has to be expressed in a mathematical function from. A mathematical function consists of sum of inputs multiplied with respective weights</a:t>
            </a:r>
          </a:p>
          <a:p>
            <a:pPr marL="640540" lvl="1" indent="-257168">
              <a:lnSpc>
                <a:spcPct val="150000"/>
              </a:lnSpc>
              <a:buFont typeface="+mj-lt"/>
              <a:buAutoNum type="alphaLcPeriod" startAt="9"/>
            </a:pPr>
            <a:r>
              <a:rPr lang="en-US" sz="1400" dirty="0"/>
              <a:t>For each example the weights have to be adjusted (increased or decreased) to achieve overall correct result across the dataset</a:t>
            </a:r>
          </a:p>
          <a:p>
            <a:pPr marL="640540" lvl="1" indent="-257168">
              <a:lnSpc>
                <a:spcPct val="150000"/>
              </a:lnSpc>
              <a:buFont typeface="+mj-lt"/>
              <a:buAutoNum type="alphaLcPeriod" startAt="9"/>
            </a:pPr>
            <a:r>
              <a:rPr lang="en-US" sz="1400" dirty="0"/>
              <a:t>Perceptron algorithm – </a:t>
            </a:r>
          </a:p>
          <a:p>
            <a:pPr marL="940571" lvl="2" indent="-257168">
              <a:lnSpc>
                <a:spcPct val="150000"/>
              </a:lnSpc>
              <a:buFont typeface="+mj-lt"/>
              <a:buAutoNum type="alphaLcPeriod" startAt="9"/>
            </a:pPr>
            <a:r>
              <a:rPr lang="en-US" sz="1200" dirty="0"/>
              <a:t>Start with a random set of weights for all the input variables and the bias</a:t>
            </a:r>
          </a:p>
          <a:p>
            <a:pPr marL="940571" lvl="2" indent="-257168">
              <a:lnSpc>
                <a:spcPct val="150000"/>
              </a:lnSpc>
              <a:buFont typeface="+mj-lt"/>
              <a:buAutoNum type="alphaLcPeriod" startAt="9"/>
            </a:pPr>
            <a:r>
              <a:rPr lang="en-US" sz="1200" dirty="0"/>
              <a:t>For the input data point, compute the output using the weights and the bias</a:t>
            </a:r>
          </a:p>
          <a:p>
            <a:pPr marL="940571" lvl="2" indent="-257168">
              <a:lnSpc>
                <a:spcPct val="150000"/>
              </a:lnSpc>
              <a:buFont typeface="+mj-lt"/>
              <a:buAutoNum type="alphaLcPeriod" startAt="9"/>
            </a:pPr>
            <a:r>
              <a:rPr lang="en-US" sz="1200" dirty="0"/>
              <a:t>If the calculated output does not match the expected output (from training data) modify the weights **</a:t>
            </a:r>
          </a:p>
          <a:p>
            <a:pPr marL="940571" lvl="2" indent="-257168">
              <a:lnSpc>
                <a:spcPct val="150000"/>
              </a:lnSpc>
              <a:buFont typeface="+mj-lt"/>
              <a:buAutoNum type="alphaLcPeriod" startAt="9"/>
            </a:pPr>
            <a:r>
              <a:rPr lang="en-US" sz="1200" dirty="0"/>
              <a:t>Go to the next example in the training set and repeat steps j - k until the Perceptron makes no more mistakes</a:t>
            </a:r>
          </a:p>
        </p:txBody>
      </p:sp>
      <p:sp>
        <p:nvSpPr>
          <p:cNvPr id="3" name="Title 2">
            <a:extLst>
              <a:ext uri="{FF2B5EF4-FFF2-40B4-BE49-F238E27FC236}">
                <a16:creationId xmlns:a16="http://schemas.microsoft.com/office/drawing/2014/main" id="{70BB8733-169E-4CF4-B467-ADEAAC8074DE}"/>
              </a:ext>
            </a:extLst>
          </p:cNvPr>
          <p:cNvSpPr txBox="1">
            <a:spLocks/>
          </p:cNvSpPr>
          <p:nvPr/>
        </p:nvSpPr>
        <p:spPr>
          <a:xfrm>
            <a:off x="762000" y="718789"/>
            <a:ext cx="6316439" cy="310253"/>
          </a:xfrm>
          <a:prstGeom prst="rect">
            <a:avLst/>
          </a:prstGeom>
        </p:spPr>
        <p:txBody>
          <a:bodyPr/>
          <a:lstStyle/>
          <a:p>
            <a:pPr defTabSz="342892" fontAlgn="auto">
              <a:spcAft>
                <a:spcPts val="0"/>
              </a:spcAft>
              <a:defRPr/>
            </a:pPr>
            <a:r>
              <a:rPr lang="en-US" altLang="en-US" b="1" dirty="0">
                <a:latin typeface="+mj-lt"/>
                <a:cs typeface="Arial"/>
              </a:rPr>
              <a:t>Machine Learning (Artificial Neural Network)  / Perceptron… </a:t>
            </a:r>
          </a:p>
        </p:txBody>
      </p:sp>
      <p:sp>
        <p:nvSpPr>
          <p:cNvPr id="5" name="TextBox 4">
            <a:extLst>
              <a:ext uri="{FF2B5EF4-FFF2-40B4-BE49-F238E27FC236}">
                <a16:creationId xmlns:a16="http://schemas.microsoft.com/office/drawing/2014/main" id="{30C38A38-EE11-4D7C-971F-30E77BCB4ADA}"/>
              </a:ext>
            </a:extLst>
          </p:cNvPr>
          <p:cNvSpPr txBox="1"/>
          <p:nvPr/>
        </p:nvSpPr>
        <p:spPr>
          <a:xfrm>
            <a:off x="747765" y="6139211"/>
            <a:ext cx="6259289" cy="507831"/>
          </a:xfrm>
          <a:prstGeom prst="rect">
            <a:avLst/>
          </a:prstGeom>
          <a:noFill/>
        </p:spPr>
        <p:txBody>
          <a:bodyPr wrap="square" rtlCol="0">
            <a:spAutoFit/>
          </a:bodyPr>
          <a:lstStyle/>
          <a:p>
            <a:r>
              <a:rPr lang="en-US" dirty="0"/>
              <a:t>** </a:t>
            </a:r>
            <a:r>
              <a:rPr lang="en-US" sz="900" dirty="0"/>
              <a:t>The relation between weight adjustment and errors and a learning rate will make the learning possible.</a:t>
            </a:r>
          </a:p>
          <a:p>
            <a:r>
              <a:rPr lang="en-US" sz="900" dirty="0"/>
              <a:t> Learning is the process finding the right combination of weights that minimizes the errors in the training data set</a:t>
            </a:r>
          </a:p>
        </p:txBody>
      </p:sp>
    </p:spTree>
    <p:extLst>
      <p:ext uri="{BB962C8B-B14F-4D97-AF65-F5344CB8AC3E}">
        <p14:creationId xmlns:p14="http://schemas.microsoft.com/office/powerpoint/2010/main" val="1714232473"/>
      </p:ext>
    </p:extLst>
  </p:cSld>
  <p:clrMapOvr>
    <a:masterClrMapping/>
  </p:clrMapOvr>
  <p:transition spd="med">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78F821-3548-42C1-BBE5-B1483E82ADF0}"/>
              </a:ext>
            </a:extLst>
          </p:cNvPr>
          <p:cNvSpPr txBox="1"/>
          <p:nvPr/>
        </p:nvSpPr>
        <p:spPr>
          <a:xfrm>
            <a:off x="1271812" y="1771651"/>
            <a:ext cx="6500588" cy="3647152"/>
          </a:xfrm>
          <a:prstGeom prst="rect">
            <a:avLst/>
          </a:prstGeom>
          <a:noFill/>
        </p:spPr>
        <p:txBody>
          <a:bodyPr wrap="square" rtlCol="0">
            <a:spAutoFit/>
          </a:bodyPr>
          <a:lstStyle/>
          <a:p>
            <a:pPr marL="297649" indent="-257168">
              <a:lnSpc>
                <a:spcPct val="150000"/>
              </a:lnSpc>
              <a:buFont typeface="+mj-lt"/>
              <a:buAutoNum type="arabicPeriod" startAt="9"/>
            </a:pPr>
            <a:r>
              <a:rPr lang="en-US" sz="1600" dirty="0"/>
              <a:t>Perceptron Limitations -</a:t>
            </a:r>
          </a:p>
          <a:p>
            <a:pPr marL="640540" lvl="1" indent="-257168">
              <a:lnSpc>
                <a:spcPct val="150000"/>
              </a:lnSpc>
              <a:buFont typeface="+mj-lt"/>
              <a:buAutoNum type="alphaLcPeriod"/>
            </a:pPr>
            <a:r>
              <a:rPr lang="en-US" sz="1400" dirty="0" err="1"/>
              <a:t>Papert</a:t>
            </a:r>
            <a:r>
              <a:rPr lang="en-US" sz="1400" dirty="0"/>
              <a:t> and Minsky demonstrated that  the perceptron was incapable of handling some of the binary gates such as XOR**</a:t>
            </a:r>
          </a:p>
          <a:p>
            <a:pPr marL="640540" lvl="1" indent="-257168">
              <a:lnSpc>
                <a:spcPct val="150000"/>
              </a:lnSpc>
              <a:buFont typeface="+mj-lt"/>
              <a:buAutoNum type="alphaLcPeriod"/>
            </a:pPr>
            <a:r>
              <a:rPr lang="en-US" sz="1400" dirty="0"/>
              <a:t>Given that it cannot represent all possible binary gates, it could not have been used for all possible computations hence the objective of computer based AI was a pipe dream!</a:t>
            </a:r>
          </a:p>
          <a:p>
            <a:pPr marL="640540" lvl="1" indent="-257168">
              <a:lnSpc>
                <a:spcPct val="150000"/>
              </a:lnSpc>
              <a:buFont typeface="+mj-lt"/>
              <a:buAutoNum type="alphaLcPeriod"/>
            </a:pPr>
            <a:r>
              <a:rPr lang="en-US" sz="1400" dirty="0"/>
              <a:t>It was subsequently demonstrated that instead of making a neuron intelligent, a network of neurons can be used to do what a single neuron could not</a:t>
            </a:r>
          </a:p>
          <a:p>
            <a:pPr marL="640540" lvl="1" indent="-257168">
              <a:lnSpc>
                <a:spcPct val="150000"/>
              </a:lnSpc>
              <a:buFont typeface="+mj-lt"/>
              <a:buAutoNum type="alphaLcPeriod"/>
            </a:pPr>
            <a:r>
              <a:rPr lang="en-US" sz="1400" dirty="0"/>
              <a:t>This was the birth of a Artificial Neural Network</a:t>
            </a:r>
          </a:p>
          <a:p>
            <a:endParaRPr lang="en-US" dirty="0">
              <a:solidFill>
                <a:schemeClr val="tx1">
                  <a:lumMod val="50000"/>
                  <a:lumOff val="50000"/>
                </a:schemeClr>
              </a:solidFill>
            </a:endParaRPr>
          </a:p>
        </p:txBody>
      </p:sp>
      <p:sp>
        <p:nvSpPr>
          <p:cNvPr id="3" name="Title 2">
            <a:extLst>
              <a:ext uri="{FF2B5EF4-FFF2-40B4-BE49-F238E27FC236}">
                <a16:creationId xmlns:a16="http://schemas.microsoft.com/office/drawing/2014/main" id="{13661509-E730-42DA-A953-7EBFB9B0C4A9}"/>
              </a:ext>
            </a:extLst>
          </p:cNvPr>
          <p:cNvSpPr txBox="1">
            <a:spLocks/>
          </p:cNvSpPr>
          <p:nvPr/>
        </p:nvSpPr>
        <p:spPr>
          <a:xfrm>
            <a:off x="762000" y="796251"/>
            <a:ext cx="6316439" cy="310253"/>
          </a:xfrm>
          <a:prstGeom prst="rect">
            <a:avLst/>
          </a:prstGeom>
        </p:spPr>
        <p:txBody>
          <a:bodyPr/>
          <a:lstStyle/>
          <a:p>
            <a:pPr defTabSz="342892" fontAlgn="auto">
              <a:spcAft>
                <a:spcPts val="0"/>
              </a:spcAft>
              <a:defRPr/>
            </a:pPr>
            <a:r>
              <a:rPr lang="en-US" altLang="en-US" b="1" dirty="0">
                <a:latin typeface="+mj-lt"/>
                <a:cs typeface="Arial"/>
              </a:rPr>
              <a:t>Machine Learning (Artificial Neural Network)  / Perceptron… </a:t>
            </a:r>
          </a:p>
        </p:txBody>
      </p:sp>
      <p:sp>
        <p:nvSpPr>
          <p:cNvPr id="4" name="TextBox 3">
            <a:extLst>
              <a:ext uri="{FF2B5EF4-FFF2-40B4-BE49-F238E27FC236}">
                <a16:creationId xmlns:a16="http://schemas.microsoft.com/office/drawing/2014/main" id="{01E434D3-A361-4BE4-A62B-B62A98DAB01C}"/>
              </a:ext>
            </a:extLst>
          </p:cNvPr>
          <p:cNvSpPr txBox="1"/>
          <p:nvPr/>
        </p:nvSpPr>
        <p:spPr>
          <a:xfrm>
            <a:off x="1371602" y="5314952"/>
            <a:ext cx="6400799" cy="461665"/>
          </a:xfrm>
          <a:prstGeom prst="rect">
            <a:avLst/>
          </a:prstGeom>
          <a:noFill/>
        </p:spPr>
        <p:txBody>
          <a:bodyPr wrap="square" rtlCol="0">
            <a:spAutoFit/>
          </a:bodyPr>
          <a:lstStyle/>
          <a:p>
            <a:r>
              <a:rPr lang="en-US" sz="1200" dirty="0">
                <a:hlinkClick r:id="rId2"/>
              </a:rPr>
              <a:t>** Ref: https://alan.do/minskys-and-or-theorem-a-single-perceptron-s-limitations-490c63a02e9f</a:t>
            </a:r>
            <a:endParaRPr lang="en-US" sz="1200" dirty="0">
              <a:solidFill>
                <a:schemeClr val="tx1">
                  <a:lumMod val="50000"/>
                  <a:lumOff val="50000"/>
                </a:schemeClr>
              </a:solidFill>
            </a:endParaRPr>
          </a:p>
        </p:txBody>
      </p:sp>
      <p:sp>
        <p:nvSpPr>
          <p:cNvPr id="5" name="TextBox 4">
            <a:extLst>
              <a:ext uri="{FF2B5EF4-FFF2-40B4-BE49-F238E27FC236}">
                <a16:creationId xmlns:a16="http://schemas.microsoft.com/office/drawing/2014/main" id="{73C03E90-BD5A-4FED-AE1B-2E131A95B12A}"/>
              </a:ext>
            </a:extLst>
          </p:cNvPr>
          <p:cNvSpPr txBox="1"/>
          <p:nvPr/>
        </p:nvSpPr>
        <p:spPr>
          <a:xfrm>
            <a:off x="4191000" y="5914673"/>
            <a:ext cx="4819650" cy="338554"/>
          </a:xfrm>
          <a:prstGeom prst="rect">
            <a:avLst/>
          </a:prstGeom>
          <a:noFill/>
        </p:spPr>
        <p:txBody>
          <a:bodyPr wrap="square" rtlCol="0">
            <a:spAutoFit/>
          </a:bodyPr>
          <a:lstStyle/>
          <a:p>
            <a:r>
              <a:rPr lang="en-US" sz="1600" dirty="0"/>
              <a:t>Lab - </a:t>
            </a:r>
            <a:r>
              <a:rPr lang="en-US" sz="1600" dirty="0" err="1"/>
              <a:t>McCullohPitt_RosenBlat_Neurons.ipynb</a:t>
            </a:r>
            <a:endParaRPr lang="en-US" sz="1600" dirty="0"/>
          </a:p>
        </p:txBody>
      </p:sp>
    </p:spTree>
    <p:extLst>
      <p:ext uri="{BB962C8B-B14F-4D97-AF65-F5344CB8AC3E}">
        <p14:creationId xmlns:p14="http://schemas.microsoft.com/office/powerpoint/2010/main" val="87666445"/>
      </p:ext>
    </p:extLst>
  </p:cSld>
  <p:clrMapOvr>
    <a:masterClrMapping/>
  </p:clrMapOvr>
  <p:transition spd="med">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229600" cy="1372683"/>
          </a:xfrm>
        </p:spPr>
        <p:txBody>
          <a:bodyPr>
            <a:spAutoFit/>
          </a:bodyPr>
          <a:lstStyle/>
          <a:p>
            <a:pPr marL="342900" indent="-342900">
              <a:buFont typeface="+mj-lt"/>
              <a:buAutoNum type="arabicPeriod" startAt="10"/>
            </a:pPr>
            <a:r>
              <a:rPr lang="en-US" sz="1600" dirty="0"/>
              <a:t>The processing elements of a ANN is called </a:t>
            </a:r>
            <a:r>
              <a:rPr lang="en-US" sz="1600" b="1" i="1" dirty="0"/>
              <a:t>a node</a:t>
            </a:r>
            <a:r>
              <a:rPr lang="en-US" sz="1600" dirty="0"/>
              <a:t>, representing the artificial neuron. Each ANN is composed of a collection of nodes grouped in layers. A typical structure is shown The initial layer is the input layer and the last layer is the output layer. In between we have the hidden layers</a:t>
            </a:r>
            <a:endParaRPr lang="en-IN" sz="1600" dirty="0"/>
          </a:p>
          <a:p>
            <a:pPr marL="342900" indent="-342900">
              <a:buFont typeface="+mj-lt"/>
              <a:buAutoNum type="arabicPeriod" startAt="10"/>
            </a:pPr>
            <a:endParaRPr lang="en-IN" sz="1600" dirty="0"/>
          </a:p>
        </p:txBody>
      </p:sp>
      <p:pic>
        <p:nvPicPr>
          <p:cNvPr id="6" name="Picture 2" descr="https://media.licdn.com/mpr/mpr/shrinknp_800_800/AAEAAQAAAAAAAAf2AAAAJDFjMjA0ODZmLTdkODktNGUwOS04NTFkLWRlY2ExZmVjYjFkNw.gif"/>
          <p:cNvPicPr>
            <a:picLocks noChangeAspect="1" noChangeArrowheads="1"/>
          </p:cNvPicPr>
          <p:nvPr/>
        </p:nvPicPr>
        <p:blipFill>
          <a:blip r:embed="rId2" cstate="print"/>
          <a:srcRect/>
          <a:stretch>
            <a:fillRect/>
          </a:stretch>
        </p:blipFill>
        <p:spPr bwMode="auto">
          <a:xfrm>
            <a:off x="1981200" y="2590800"/>
            <a:ext cx="5334000" cy="2719093"/>
          </a:xfrm>
          <a:prstGeom prst="rect">
            <a:avLst/>
          </a:prstGeom>
          <a:noFill/>
        </p:spPr>
      </p:pic>
      <p:sp>
        <p:nvSpPr>
          <p:cNvPr id="5" name="Title 2"/>
          <p:cNvSpPr txBox="1">
            <a:spLocks/>
          </p:cNvSpPr>
          <p:nvPr/>
        </p:nvSpPr>
        <p:spPr>
          <a:xfrm>
            <a:off x="188682" y="653130"/>
            <a:ext cx="8421918" cy="413670"/>
          </a:xfrm>
          <a:prstGeom prst="rect">
            <a:avLst/>
          </a:prstGeom>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Machine Learning (Artificial Neural</a:t>
            </a:r>
            <a:r>
              <a:rPr kumimoji="0" lang="en-US" altLang="en-US" sz="1800" b="1" i="0" u="none" strike="noStrike" kern="1200" cap="none" spc="0" normalizeH="0" noProof="0" dirty="0">
                <a:ln>
                  <a:noFill/>
                </a:ln>
                <a:solidFill>
                  <a:schemeClr val="tx1"/>
                </a:solidFill>
                <a:effectLst/>
                <a:uLnTx/>
                <a:uFillTx/>
                <a:latin typeface="+mj-lt"/>
                <a:ea typeface="+mn-ea"/>
                <a:cs typeface="Arial"/>
              </a:rPr>
              <a:t> Network</a:t>
            </a: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 </a:t>
            </a:r>
          </a:p>
        </p:txBody>
      </p:sp>
    </p:spTree>
    <p:extLst>
      <p:ext uri="{BB962C8B-B14F-4D97-AF65-F5344CB8AC3E}">
        <p14:creationId xmlns:p14="http://schemas.microsoft.com/office/powerpoint/2010/main" val="2722210749"/>
      </p:ext>
    </p:extLst>
  </p:cSld>
  <p:clrMapOvr>
    <a:masterClrMapping/>
  </p:clrMapOvr>
  <p:transition spd="med">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229600" cy="5379934"/>
          </a:xfrm>
        </p:spPr>
        <p:txBody>
          <a:bodyPr>
            <a:spAutoFit/>
          </a:bodyPr>
          <a:lstStyle/>
          <a:p>
            <a:pPr marL="342900" indent="-342900">
              <a:buFont typeface="+mj-lt"/>
              <a:buAutoNum type="arabicPeriod" startAt="11"/>
            </a:pPr>
            <a:r>
              <a:rPr lang="en-US" sz="1600" dirty="0"/>
              <a:t>Mathematical foundations for artificial neural networks</a:t>
            </a:r>
          </a:p>
          <a:p>
            <a:pPr marL="854075" lvl="1" indent="-342900">
              <a:buFont typeface="+mj-lt"/>
              <a:buAutoNum type="alphaLcPeriod"/>
            </a:pPr>
            <a:r>
              <a:rPr lang="en-US" sz="1400" dirty="0"/>
              <a:t>Kolmogorov theorem – any continuous function f defined on n-dimensional cube is representable by sums and superpositions of continuous functions of only one variable</a:t>
            </a:r>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endParaRPr lang="en-US" sz="1400" dirty="0"/>
          </a:p>
          <a:p>
            <a:pPr marL="854075" lvl="1" indent="-342900">
              <a:buFont typeface="+mj-lt"/>
              <a:buAutoNum type="alphaLcPeriod"/>
            </a:pPr>
            <a:r>
              <a:rPr lang="en-US" sz="1400" dirty="0"/>
              <a:t>Cover’s theorem - states that given a set of training data that is not linearly separable, one can with high probability transform it into a training set that is linearly separable by projecting it into a higher-dimensional space via some non-linear transformation. </a:t>
            </a:r>
            <a:endParaRPr lang="en-IN" sz="1400" dirty="0"/>
          </a:p>
        </p:txBody>
      </p:sp>
      <p:pic>
        <p:nvPicPr>
          <p:cNvPr id="6" name="Picture 2" descr="https://media.licdn.com/mpr/mpr/shrinknp_800_800/AAEAAQAAAAAAAAf2AAAAJDFjMjA0ODZmLTdkODktNGUwOS04NTFkLWRlY2ExZmVjYjFkNw.gif"/>
          <p:cNvPicPr>
            <a:picLocks noChangeAspect="1" noChangeArrowheads="1"/>
          </p:cNvPicPr>
          <p:nvPr/>
        </p:nvPicPr>
        <p:blipFill>
          <a:blip r:embed="rId2" cstate="print"/>
          <a:srcRect/>
          <a:stretch>
            <a:fillRect/>
          </a:stretch>
        </p:blipFill>
        <p:spPr bwMode="auto">
          <a:xfrm>
            <a:off x="1732641" y="2743200"/>
            <a:ext cx="5334000" cy="2719093"/>
          </a:xfrm>
          <a:prstGeom prst="rect">
            <a:avLst/>
          </a:prstGeom>
          <a:noFill/>
        </p:spPr>
      </p:pic>
      <p:sp>
        <p:nvSpPr>
          <p:cNvPr id="5" name="Title 2"/>
          <p:cNvSpPr txBox="1">
            <a:spLocks/>
          </p:cNvSpPr>
          <p:nvPr/>
        </p:nvSpPr>
        <p:spPr>
          <a:xfrm>
            <a:off x="188682" y="653130"/>
            <a:ext cx="8421918" cy="413670"/>
          </a:xfrm>
          <a:prstGeom prst="rect">
            <a:avLst/>
          </a:prstGeom>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Machine Learning (Artificial Neural</a:t>
            </a:r>
            <a:r>
              <a:rPr kumimoji="0" lang="en-US" altLang="en-US" sz="1800" b="1" i="0" u="none" strike="noStrike" kern="1200" cap="none" spc="0" normalizeH="0" noProof="0" dirty="0">
                <a:ln>
                  <a:noFill/>
                </a:ln>
                <a:solidFill>
                  <a:schemeClr val="tx1"/>
                </a:solidFill>
                <a:effectLst/>
                <a:uLnTx/>
                <a:uFillTx/>
                <a:latin typeface="+mj-lt"/>
                <a:ea typeface="+mn-ea"/>
                <a:cs typeface="Arial"/>
              </a:rPr>
              <a:t> Network</a:t>
            </a: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 </a:t>
            </a:r>
          </a:p>
        </p:txBody>
      </p:sp>
      <p:pic>
        <p:nvPicPr>
          <p:cNvPr id="2" name="Picture 1">
            <a:extLst>
              <a:ext uri="{FF2B5EF4-FFF2-40B4-BE49-F238E27FC236}">
                <a16:creationId xmlns:a16="http://schemas.microsoft.com/office/drawing/2014/main" id="{936D7DD4-1767-43FB-92EF-ABE8D9B552B8}"/>
              </a:ext>
            </a:extLst>
          </p:cNvPr>
          <p:cNvPicPr>
            <a:picLocks noChangeAspect="1"/>
          </p:cNvPicPr>
          <p:nvPr/>
        </p:nvPicPr>
        <p:blipFill>
          <a:blip r:embed="rId3"/>
          <a:stretch>
            <a:fillRect/>
          </a:stretch>
        </p:blipFill>
        <p:spPr>
          <a:xfrm>
            <a:off x="2604178" y="1943100"/>
            <a:ext cx="3590925" cy="647700"/>
          </a:xfrm>
          <a:prstGeom prst="rect">
            <a:avLst/>
          </a:prstGeom>
        </p:spPr>
      </p:pic>
    </p:spTree>
    <p:extLst>
      <p:ext uri="{BB962C8B-B14F-4D97-AF65-F5344CB8AC3E}">
        <p14:creationId xmlns:p14="http://schemas.microsoft.com/office/powerpoint/2010/main" val="332046525"/>
      </p:ext>
    </p:extLst>
  </p:cSld>
  <p:clrMapOvr>
    <a:masterClrMapping/>
  </p:clrMapOvr>
  <p:transition spd="med">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229600" cy="1471172"/>
          </a:xfrm>
        </p:spPr>
        <p:txBody>
          <a:bodyPr>
            <a:spAutoFit/>
          </a:bodyPr>
          <a:lstStyle/>
          <a:p>
            <a:pPr marL="342900" indent="-342900">
              <a:buFont typeface="+mj-lt"/>
              <a:buAutoNum type="arabicPeriod" startAt="12"/>
            </a:pPr>
            <a:r>
              <a:rPr lang="en-US" sz="1600" dirty="0"/>
              <a:t>A given node will fire and feed a signal to subsequent nodes in next layer only if the non-linear function it implements reaches a threshold. In ANN use of Sigmoid function is more common than step function</a:t>
            </a:r>
          </a:p>
          <a:p>
            <a:pPr marL="342900" indent="-342900">
              <a:buFont typeface="+mj-lt"/>
              <a:buAutoNum type="arabicPeriod" startAt="12"/>
            </a:pPr>
            <a:endParaRPr lang="en-US" sz="1600" dirty="0"/>
          </a:p>
          <a:p>
            <a:pPr marL="342900" indent="-342900">
              <a:buFont typeface="+mj-lt"/>
              <a:buAutoNum type="arabicPeriod" startAt="12"/>
            </a:pPr>
            <a:endParaRPr lang="en-IN" sz="1600" dirty="0"/>
          </a:p>
        </p:txBody>
      </p:sp>
      <p:pic>
        <p:nvPicPr>
          <p:cNvPr id="344067" name="Picture 3"/>
          <p:cNvPicPr>
            <a:picLocks noChangeAspect="1" noChangeArrowheads="1"/>
          </p:cNvPicPr>
          <p:nvPr/>
        </p:nvPicPr>
        <p:blipFill>
          <a:blip r:embed="rId2" cstate="print"/>
          <a:srcRect/>
          <a:stretch>
            <a:fillRect/>
          </a:stretch>
        </p:blipFill>
        <p:spPr bwMode="auto">
          <a:xfrm>
            <a:off x="747713" y="2162175"/>
            <a:ext cx="7648575" cy="2943225"/>
          </a:xfrm>
          <a:prstGeom prst="rect">
            <a:avLst/>
          </a:prstGeom>
          <a:noFill/>
          <a:ln w="9525">
            <a:noFill/>
            <a:miter lim="800000"/>
            <a:headEnd/>
            <a:tailEnd/>
          </a:ln>
        </p:spPr>
      </p:pic>
      <p:sp>
        <p:nvSpPr>
          <p:cNvPr id="18" name="TextBox 17"/>
          <p:cNvSpPr txBox="1"/>
          <p:nvPr/>
        </p:nvSpPr>
        <p:spPr>
          <a:xfrm>
            <a:off x="3940626" y="5638800"/>
            <a:ext cx="1524000" cy="307777"/>
          </a:xfrm>
          <a:prstGeom prst="rect">
            <a:avLst/>
          </a:prstGeom>
          <a:noFill/>
        </p:spPr>
        <p:txBody>
          <a:bodyPr wrap="square" rtlCol="0">
            <a:spAutoFit/>
          </a:bodyPr>
          <a:lstStyle/>
          <a:p>
            <a:r>
              <a:rPr lang="en-IN" sz="1400" b="1" dirty="0"/>
              <a:t>Threshold input</a:t>
            </a:r>
          </a:p>
        </p:txBody>
      </p:sp>
      <p:sp>
        <p:nvSpPr>
          <p:cNvPr id="19" name="TextBox 18"/>
          <p:cNvSpPr txBox="1"/>
          <p:nvPr/>
        </p:nvSpPr>
        <p:spPr>
          <a:xfrm>
            <a:off x="5181600" y="2359223"/>
            <a:ext cx="1524000" cy="307777"/>
          </a:xfrm>
          <a:prstGeom prst="rect">
            <a:avLst/>
          </a:prstGeom>
          <a:noFill/>
        </p:spPr>
        <p:txBody>
          <a:bodyPr wrap="square" rtlCol="0">
            <a:spAutoFit/>
          </a:bodyPr>
          <a:lstStyle/>
          <a:p>
            <a:r>
              <a:rPr lang="en-IN" sz="1400" b="1" dirty="0"/>
              <a:t>Output </a:t>
            </a:r>
            <a:r>
              <a:rPr lang="en-IN" sz="1400" b="1" dirty="0" err="1"/>
              <a:t>ai</a:t>
            </a:r>
            <a:r>
              <a:rPr lang="en-IN" sz="1400" b="1" dirty="0"/>
              <a:t>  fired</a:t>
            </a:r>
          </a:p>
        </p:txBody>
      </p:sp>
      <p:cxnSp>
        <p:nvCxnSpPr>
          <p:cNvPr id="21" name="Straight Arrow Connector 20"/>
          <p:cNvCxnSpPr>
            <a:endCxn id="18" idx="0"/>
          </p:cNvCxnSpPr>
          <p:nvPr/>
        </p:nvCxnSpPr>
        <p:spPr>
          <a:xfrm flipH="1">
            <a:off x="4702626" y="3962400"/>
            <a:ext cx="21774" cy="1676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cxnSpLocks/>
          </p:cNvCxnSpPr>
          <p:nvPr/>
        </p:nvCxnSpPr>
        <p:spPr>
          <a:xfrm flipV="1">
            <a:off x="4648200" y="2669977"/>
            <a:ext cx="1295400" cy="45422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 name="Title 2"/>
          <p:cNvSpPr txBox="1">
            <a:spLocks/>
          </p:cNvSpPr>
          <p:nvPr/>
        </p:nvSpPr>
        <p:spPr>
          <a:xfrm>
            <a:off x="188682" y="653130"/>
            <a:ext cx="8421918" cy="413670"/>
          </a:xfrm>
          <a:prstGeom prst="rect">
            <a:avLst/>
          </a:prstGeom>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Machine Learning (Artificial Neural</a:t>
            </a:r>
            <a:r>
              <a:rPr kumimoji="0" lang="en-US" altLang="en-US" sz="1800" b="1" i="0" u="none" strike="noStrike" kern="1200" cap="none" spc="0" normalizeH="0" noProof="0" dirty="0">
                <a:ln>
                  <a:noFill/>
                </a:ln>
                <a:solidFill>
                  <a:schemeClr val="tx1"/>
                </a:solidFill>
                <a:effectLst/>
                <a:uLnTx/>
                <a:uFillTx/>
                <a:latin typeface="+mj-lt"/>
                <a:ea typeface="+mn-ea"/>
                <a:cs typeface="Arial"/>
              </a:rPr>
              <a:t> Network</a:t>
            </a: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 </a:t>
            </a:r>
          </a:p>
        </p:txBody>
      </p:sp>
    </p:spTree>
    <p:extLst>
      <p:ext uri="{BB962C8B-B14F-4D97-AF65-F5344CB8AC3E}">
        <p14:creationId xmlns:p14="http://schemas.microsoft.com/office/powerpoint/2010/main" val="504200155"/>
      </p:ext>
    </p:extLst>
  </p:cSld>
  <p:clrMapOvr>
    <a:masterClrMapping/>
  </p:clrMapOvr>
  <p:transition spd="med">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229600" cy="1175706"/>
          </a:xfrm>
        </p:spPr>
        <p:txBody>
          <a:bodyPr>
            <a:spAutoFit/>
          </a:bodyPr>
          <a:lstStyle/>
          <a:p>
            <a:pPr marL="342900" indent="-342900">
              <a:buFont typeface="+mj-lt"/>
              <a:buAutoNum type="arabicPeriod" startAt="13"/>
            </a:pPr>
            <a:r>
              <a:rPr lang="en-US" sz="1600" dirty="0"/>
              <a:t>The summation function g can be implemented in many ways. It does not have to be mathematical addition of the inputs</a:t>
            </a:r>
            <a:endParaRPr lang="en-US" sz="1600" b="1" dirty="0"/>
          </a:p>
          <a:p>
            <a:pPr marL="342900" indent="-342900">
              <a:buFont typeface="+mj-lt"/>
              <a:buAutoNum type="arabicPeriod" startAt="13"/>
            </a:pPr>
            <a:endParaRPr lang="en-US" sz="1600" dirty="0"/>
          </a:p>
          <a:p>
            <a:pPr marL="342900" indent="-342900">
              <a:buFont typeface="+mj-lt"/>
              <a:buAutoNum type="arabicPeriod" startAt="13"/>
            </a:pPr>
            <a:endParaRPr lang="en-IN" sz="1600" dirty="0"/>
          </a:p>
        </p:txBody>
      </p:sp>
      <p:pic>
        <p:nvPicPr>
          <p:cNvPr id="345090" name="Picture 2"/>
          <p:cNvPicPr>
            <a:picLocks noChangeAspect="1" noChangeArrowheads="1"/>
          </p:cNvPicPr>
          <p:nvPr/>
        </p:nvPicPr>
        <p:blipFill>
          <a:blip r:embed="rId2" cstate="print"/>
          <a:srcRect/>
          <a:stretch>
            <a:fillRect/>
          </a:stretch>
        </p:blipFill>
        <p:spPr bwMode="auto">
          <a:xfrm>
            <a:off x="1524000" y="3581400"/>
            <a:ext cx="5772150" cy="2228850"/>
          </a:xfrm>
          <a:prstGeom prst="rect">
            <a:avLst/>
          </a:prstGeom>
          <a:noFill/>
          <a:ln w="9525">
            <a:noFill/>
            <a:miter lim="800000"/>
            <a:headEnd/>
            <a:tailEnd/>
          </a:ln>
        </p:spPr>
      </p:pic>
      <p:pic>
        <p:nvPicPr>
          <p:cNvPr id="345093" name="Picture 5"/>
          <p:cNvPicPr>
            <a:picLocks noChangeAspect="1" noChangeArrowheads="1"/>
          </p:cNvPicPr>
          <p:nvPr/>
        </p:nvPicPr>
        <p:blipFill>
          <a:blip r:embed="rId3" cstate="print"/>
          <a:srcRect/>
          <a:stretch>
            <a:fillRect/>
          </a:stretch>
        </p:blipFill>
        <p:spPr bwMode="auto">
          <a:xfrm>
            <a:off x="3352800" y="2209800"/>
            <a:ext cx="2181225" cy="1133475"/>
          </a:xfrm>
          <a:prstGeom prst="rect">
            <a:avLst/>
          </a:prstGeom>
          <a:noFill/>
          <a:ln w="9525">
            <a:noFill/>
            <a:miter lim="800000"/>
            <a:headEnd/>
            <a:tailEnd/>
          </a:ln>
        </p:spPr>
      </p:pic>
      <p:sp>
        <p:nvSpPr>
          <p:cNvPr id="13" name="Right Brace 12"/>
          <p:cNvSpPr/>
          <p:nvPr/>
        </p:nvSpPr>
        <p:spPr>
          <a:xfrm rot="16200000">
            <a:off x="4343400" y="1143000"/>
            <a:ext cx="533400" cy="48006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7" name="Title 2"/>
          <p:cNvSpPr txBox="1">
            <a:spLocks/>
          </p:cNvSpPr>
          <p:nvPr/>
        </p:nvSpPr>
        <p:spPr>
          <a:xfrm>
            <a:off x="188682" y="653130"/>
            <a:ext cx="8421918" cy="413670"/>
          </a:xfrm>
          <a:prstGeom prst="rect">
            <a:avLst/>
          </a:prstGeom>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Machine Learning (Artificial Neural</a:t>
            </a:r>
            <a:r>
              <a:rPr kumimoji="0" lang="en-US" altLang="en-US" sz="1800" b="1" i="0" u="none" strike="noStrike" kern="1200" cap="none" spc="0" normalizeH="0" noProof="0" dirty="0">
                <a:ln>
                  <a:noFill/>
                </a:ln>
                <a:solidFill>
                  <a:schemeClr val="tx1"/>
                </a:solidFill>
                <a:effectLst/>
                <a:uLnTx/>
                <a:uFillTx/>
                <a:latin typeface="+mj-lt"/>
                <a:ea typeface="+mn-ea"/>
                <a:cs typeface="Arial"/>
              </a:rPr>
              <a:t> Network</a:t>
            </a: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 </a:t>
            </a:r>
          </a:p>
        </p:txBody>
      </p:sp>
    </p:spTree>
    <p:extLst>
      <p:ext uri="{BB962C8B-B14F-4D97-AF65-F5344CB8AC3E}">
        <p14:creationId xmlns:p14="http://schemas.microsoft.com/office/powerpoint/2010/main" val="2915266820"/>
      </p:ext>
    </p:extLst>
  </p:cSld>
  <p:clrMapOvr>
    <a:masterClrMapping/>
  </p:clrMapOvr>
  <p:transition spd="med">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229600" cy="5558445"/>
          </a:xfrm>
        </p:spPr>
        <p:txBody>
          <a:bodyPr>
            <a:spAutoFit/>
          </a:bodyPr>
          <a:lstStyle/>
          <a:p>
            <a:pPr marL="342900" indent="-342900">
              <a:buFont typeface="+mj-lt"/>
              <a:buAutoNum type="arabicPeriod" startAt="14"/>
            </a:pPr>
            <a:r>
              <a:rPr lang="en-US" sz="1600" dirty="0"/>
              <a:t>The ANN generic architecture</a:t>
            </a:r>
          </a:p>
          <a:p>
            <a:pPr marL="342900" indent="-342900">
              <a:buFont typeface="+mj-lt"/>
              <a:buAutoNum type="arabicPeriod" startAt="14"/>
            </a:pPr>
            <a:endParaRPr lang="en-US" sz="1600" b="1" dirty="0"/>
          </a:p>
          <a:p>
            <a:pPr marL="342900" indent="-342900">
              <a:buFont typeface="+mj-lt"/>
              <a:buAutoNum type="arabicPeriod" startAt="14"/>
            </a:pPr>
            <a:endParaRPr lang="en-US" sz="1600" b="1" dirty="0"/>
          </a:p>
          <a:p>
            <a:pPr marL="342900" indent="-342900">
              <a:buFont typeface="+mj-lt"/>
              <a:buAutoNum type="arabicPeriod" startAt="14"/>
            </a:pPr>
            <a:endParaRPr lang="en-US" sz="1600" b="1" dirty="0"/>
          </a:p>
          <a:p>
            <a:pPr marL="342900" indent="-342900">
              <a:buFont typeface="+mj-lt"/>
              <a:buAutoNum type="arabicPeriod" startAt="14"/>
            </a:pPr>
            <a:endParaRPr lang="en-US" sz="1600" b="1" dirty="0"/>
          </a:p>
          <a:p>
            <a:pPr marL="342900" indent="-342900">
              <a:buFont typeface="+mj-lt"/>
              <a:buAutoNum type="arabicPeriod" startAt="14"/>
            </a:pPr>
            <a:endParaRPr lang="en-US" sz="1600" b="1" dirty="0"/>
          </a:p>
          <a:p>
            <a:pPr marL="342900" indent="-342900">
              <a:buFont typeface="+mj-lt"/>
              <a:buAutoNum type="arabicPeriod" startAt="14"/>
            </a:pPr>
            <a:endParaRPr lang="en-US" sz="1600" b="1" dirty="0"/>
          </a:p>
          <a:p>
            <a:pPr marL="342900" indent="-342900">
              <a:buFont typeface="+mj-lt"/>
              <a:buAutoNum type="arabicPeriod" startAt="14"/>
            </a:pPr>
            <a:endParaRPr lang="en-US" sz="1600" b="1" dirty="0"/>
          </a:p>
          <a:p>
            <a:pPr marL="342900" indent="-342900">
              <a:buFont typeface="+mj-lt"/>
              <a:buAutoNum type="arabicPeriod" startAt="14"/>
            </a:pPr>
            <a:endParaRPr lang="en-US" sz="1600" b="1" dirty="0"/>
          </a:p>
          <a:p>
            <a:pPr marL="342900" indent="-342900">
              <a:buFont typeface="+mj-lt"/>
              <a:buAutoNum type="arabicPeriod" startAt="14"/>
            </a:pPr>
            <a:endParaRPr lang="en-US" sz="1600" b="1" dirty="0"/>
          </a:p>
          <a:p>
            <a:pPr marL="342900" indent="-342900">
              <a:buFont typeface="+mj-lt"/>
              <a:buAutoNum type="arabicPeriod" startAt="14"/>
            </a:pPr>
            <a:endParaRPr lang="en-US" sz="1600" b="1" dirty="0"/>
          </a:p>
          <a:p>
            <a:pPr marL="342900" indent="-342900">
              <a:buFont typeface="+mj-lt"/>
              <a:buAutoNum type="arabicPeriod" startAt="14"/>
            </a:pPr>
            <a:endParaRPr lang="en-US" sz="1600" b="1" dirty="0"/>
          </a:p>
          <a:p>
            <a:pPr marL="342900" indent="-342900">
              <a:buFont typeface="+mj-lt"/>
              <a:buAutoNum type="arabicPeriod" startAt="14"/>
            </a:pPr>
            <a:endParaRPr lang="en-US" sz="1600" b="1" dirty="0"/>
          </a:p>
          <a:p>
            <a:pPr marL="342900" indent="-342900">
              <a:buFont typeface="+mj-lt"/>
              <a:buAutoNum type="arabicPeriod" startAt="14"/>
            </a:pPr>
            <a:endParaRPr lang="en-US" sz="1600" b="1" dirty="0"/>
          </a:p>
          <a:p>
            <a:pPr marL="342900" indent="-342900">
              <a:buFont typeface="+mj-lt"/>
              <a:buAutoNum type="arabicPeriod" startAt="14"/>
            </a:pPr>
            <a:r>
              <a:rPr lang="en-US" sz="1600" dirty="0"/>
              <a:t>Neural net consists of multiple layers. It has two layers on the edge, one is input layer and the other is output layer. </a:t>
            </a:r>
          </a:p>
          <a:p>
            <a:pPr marL="342900" indent="-342900">
              <a:buFont typeface="+mj-lt"/>
              <a:buAutoNum type="arabicPeriod" startAt="14"/>
            </a:pPr>
            <a:endParaRPr lang="en-US" sz="1600" dirty="0"/>
          </a:p>
          <a:p>
            <a:pPr marL="342900" indent="-342900">
              <a:buFont typeface="+mj-lt"/>
              <a:buAutoNum type="arabicPeriod" startAt="14"/>
            </a:pPr>
            <a:r>
              <a:rPr lang="en-US" sz="1600" dirty="0"/>
              <a:t>In between input and output layer, there can be many other layers. These layers are called hidden layers</a:t>
            </a:r>
            <a:endParaRPr lang="en-IN" sz="1600" dirty="0"/>
          </a:p>
        </p:txBody>
      </p:sp>
      <p:pic>
        <p:nvPicPr>
          <p:cNvPr id="344066" name="Picture 2" descr="http://www.intechopen.com/source/html/38923/media/image25.jpeg"/>
          <p:cNvPicPr>
            <a:picLocks noChangeAspect="1" noChangeArrowheads="1"/>
          </p:cNvPicPr>
          <p:nvPr/>
        </p:nvPicPr>
        <p:blipFill>
          <a:blip r:embed="rId2" cstate="print"/>
          <a:srcRect/>
          <a:stretch>
            <a:fillRect/>
          </a:stretch>
        </p:blipFill>
        <p:spPr bwMode="auto">
          <a:xfrm>
            <a:off x="1524000" y="1447800"/>
            <a:ext cx="4648200" cy="3429000"/>
          </a:xfrm>
          <a:prstGeom prst="rect">
            <a:avLst/>
          </a:prstGeom>
          <a:noFill/>
        </p:spPr>
      </p:pic>
      <p:sp>
        <p:nvSpPr>
          <p:cNvPr id="5" name="Title 2"/>
          <p:cNvSpPr txBox="1">
            <a:spLocks/>
          </p:cNvSpPr>
          <p:nvPr/>
        </p:nvSpPr>
        <p:spPr>
          <a:xfrm>
            <a:off x="188682" y="653130"/>
            <a:ext cx="8421918" cy="413670"/>
          </a:xfrm>
          <a:prstGeom prst="rect">
            <a:avLst/>
          </a:prstGeom>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Machine Learning (Artificial Neural</a:t>
            </a:r>
            <a:r>
              <a:rPr kumimoji="0" lang="en-US" altLang="en-US" sz="1800" b="1" i="0" u="none" strike="noStrike" kern="1200" cap="none" spc="0" normalizeH="0" noProof="0" dirty="0">
                <a:ln>
                  <a:noFill/>
                </a:ln>
                <a:solidFill>
                  <a:schemeClr val="tx1"/>
                </a:solidFill>
                <a:effectLst/>
                <a:uLnTx/>
                <a:uFillTx/>
                <a:latin typeface="+mj-lt"/>
                <a:ea typeface="+mn-ea"/>
                <a:cs typeface="Arial"/>
              </a:rPr>
              <a:t> Network</a:t>
            </a: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 </a:t>
            </a:r>
          </a:p>
        </p:txBody>
      </p:sp>
    </p:spTree>
    <p:extLst>
      <p:ext uri="{BB962C8B-B14F-4D97-AF65-F5344CB8AC3E}">
        <p14:creationId xmlns:p14="http://schemas.microsoft.com/office/powerpoint/2010/main" val="535122720"/>
      </p:ext>
    </p:extLst>
  </p:cSld>
  <p:clrMapOvr>
    <a:masterClrMapping/>
  </p:clrMapOvr>
  <p:transition spd="med">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sz="1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10000"/>
          </a:bodyPr>
          <a:lstStyle/>
          <a:p>
            <a:pPr marL="257175" indent="-257175">
              <a:buFont typeface="+mj-lt"/>
              <a:buAutoNum type="alphaLcPeriod"/>
            </a:pPr>
            <a:r>
              <a:rPr lang="en-IN" sz="1600" dirty="0">
                <a:latin typeface="Times New Roman" panose="02020603050405020304" pitchFamily="18" charset="0"/>
                <a:cs typeface="Times New Roman" panose="02020603050405020304" pitchFamily="18" charset="0"/>
              </a:rPr>
              <a:t>Introduction to Deep Neural Network</a:t>
            </a:r>
          </a:p>
          <a:p>
            <a:pPr marL="600075" lvl="1" indent="-257175">
              <a:buFont typeface="+mj-lt"/>
              <a:buAutoNum type="alphaLcPeriod"/>
            </a:pPr>
            <a:r>
              <a:rPr lang="en-GB" sz="1600" dirty="0">
                <a:latin typeface="Times New Roman" panose="02020603050405020304" pitchFamily="18" charset="0"/>
                <a:cs typeface="Times New Roman" panose="02020603050405020304" pitchFamily="18" charset="0"/>
              </a:rPr>
              <a:t>What is it?</a:t>
            </a:r>
          </a:p>
          <a:p>
            <a:pPr marL="600075" lvl="1" indent="-257175">
              <a:buFont typeface="+mj-lt"/>
              <a:buAutoNum type="alphaLcPeriod"/>
            </a:pPr>
            <a:r>
              <a:rPr lang="en-GB" sz="1600" dirty="0">
                <a:latin typeface="Times New Roman" panose="02020603050405020304" pitchFamily="18" charset="0"/>
                <a:cs typeface="Times New Roman" panose="02020603050405020304" pitchFamily="18" charset="0"/>
              </a:rPr>
              <a:t>How it evolved (History)</a:t>
            </a:r>
          </a:p>
          <a:p>
            <a:pPr lvl="2" indent="-400050">
              <a:buFont typeface="+mj-lt"/>
              <a:buAutoNum type="romanUcPeriod"/>
            </a:pPr>
            <a:r>
              <a:rPr lang="en-GB" sz="1400" dirty="0">
                <a:latin typeface="Times New Roman" panose="02020603050405020304" pitchFamily="18" charset="0"/>
                <a:cs typeface="Times New Roman" panose="02020603050405020304" pitchFamily="18" charset="0"/>
              </a:rPr>
              <a:t>It’s inspiration from Neurology</a:t>
            </a:r>
          </a:p>
          <a:p>
            <a:pPr lvl="2" indent="-400050">
              <a:buFont typeface="+mj-lt"/>
              <a:buAutoNum type="romanUcPeriod"/>
            </a:pPr>
            <a:r>
              <a:rPr lang="en-GB" sz="1400" dirty="0">
                <a:latin typeface="Times New Roman" panose="02020603050405020304" pitchFamily="18" charset="0"/>
                <a:cs typeface="Times New Roman" panose="02020603050405020304" pitchFamily="18" charset="0"/>
              </a:rPr>
              <a:t>McCulloh Pitts Neuron</a:t>
            </a:r>
          </a:p>
          <a:p>
            <a:pPr lvl="2" indent="-400050">
              <a:buFont typeface="+mj-lt"/>
              <a:buAutoNum type="romanUcPeriod"/>
            </a:pPr>
            <a:r>
              <a:rPr lang="en-GB" sz="1400" dirty="0">
                <a:latin typeface="Times New Roman" panose="02020603050405020304" pitchFamily="18" charset="0"/>
                <a:cs typeface="Times New Roman" panose="02020603050405020304" pitchFamily="18" charset="0"/>
              </a:rPr>
              <a:t>Rosenblatt Neuron / Perceptron</a:t>
            </a:r>
          </a:p>
          <a:p>
            <a:pPr marL="600075" lvl="1" indent="-257175">
              <a:buFont typeface="+mj-lt"/>
              <a:buAutoNum type="alphaLcPeriod"/>
            </a:pPr>
            <a:r>
              <a:rPr lang="en-GB" sz="1600" dirty="0">
                <a:latin typeface="Times New Roman" panose="02020603050405020304" pitchFamily="18" charset="0"/>
                <a:cs typeface="Times New Roman" panose="02020603050405020304" pitchFamily="18" charset="0"/>
              </a:rPr>
              <a:t>Weakness of Perceptron</a:t>
            </a:r>
          </a:p>
          <a:p>
            <a:pPr marL="600075" lvl="1" indent="-257175">
              <a:buFont typeface="+mj-lt"/>
              <a:buAutoNum type="alphaLcPeriod"/>
            </a:pPr>
            <a:r>
              <a:rPr lang="en-GB" sz="1600" dirty="0">
                <a:latin typeface="Times New Roman" panose="02020603050405020304" pitchFamily="18" charset="0"/>
                <a:cs typeface="Times New Roman" panose="02020603050405020304" pitchFamily="18" charset="0"/>
              </a:rPr>
              <a:t>Evolution of Artificial Neural Network </a:t>
            </a:r>
            <a:endParaRPr lang="en-IN" sz="1600" dirty="0">
              <a:latin typeface="Times New Roman" panose="02020603050405020304" pitchFamily="18" charset="0"/>
              <a:cs typeface="Times New Roman" panose="02020603050405020304" pitchFamily="18" charset="0"/>
            </a:endParaRPr>
          </a:p>
          <a:p>
            <a:pPr marL="257175" indent="-257175">
              <a:buFont typeface="+mj-lt"/>
              <a:buAutoNum type="alphaLcPeriod"/>
            </a:pPr>
            <a:r>
              <a:rPr lang="en-IN" sz="1600" dirty="0">
                <a:latin typeface="Times New Roman" panose="02020603050405020304" pitchFamily="18" charset="0"/>
                <a:cs typeface="Times New Roman" panose="02020603050405020304" pitchFamily="18" charset="0"/>
              </a:rPr>
              <a:t>Structure of a neuron</a:t>
            </a:r>
          </a:p>
          <a:p>
            <a:pPr marL="600075" lvl="1" indent="-257175">
              <a:buFont typeface="+mj-lt"/>
              <a:buAutoNum type="alphaLcPeriod"/>
            </a:pPr>
            <a:r>
              <a:rPr lang="en-IN" sz="1600" dirty="0">
                <a:latin typeface="Times New Roman" panose="02020603050405020304" pitchFamily="18" charset="0"/>
                <a:cs typeface="Times New Roman" panose="02020603050405020304" pitchFamily="18" charset="0"/>
              </a:rPr>
              <a:t>Inputs</a:t>
            </a:r>
          </a:p>
          <a:p>
            <a:pPr marL="600075" lvl="1" indent="-257175">
              <a:buFont typeface="+mj-lt"/>
              <a:buAutoNum type="alphaLcPeriod"/>
            </a:pPr>
            <a:r>
              <a:rPr lang="en-IN" sz="1600" dirty="0">
                <a:latin typeface="Times New Roman" panose="02020603050405020304" pitchFamily="18" charset="0"/>
                <a:cs typeface="Times New Roman" panose="02020603050405020304" pitchFamily="18" charset="0"/>
              </a:rPr>
              <a:t>Weights</a:t>
            </a:r>
          </a:p>
          <a:p>
            <a:pPr marL="600075" lvl="1" indent="-257175">
              <a:buFont typeface="+mj-lt"/>
              <a:buAutoNum type="alphaLcPeriod"/>
            </a:pPr>
            <a:r>
              <a:rPr lang="en-IN" sz="1600" dirty="0">
                <a:latin typeface="Times New Roman" panose="02020603050405020304" pitchFamily="18" charset="0"/>
                <a:cs typeface="Times New Roman" panose="02020603050405020304" pitchFamily="18" charset="0"/>
              </a:rPr>
              <a:t>Non-linear activations</a:t>
            </a:r>
          </a:p>
          <a:p>
            <a:pPr marL="600075" lvl="1" indent="-257175">
              <a:buFont typeface="+mj-lt"/>
              <a:buAutoNum type="alphaLcPeriod"/>
            </a:pPr>
            <a:r>
              <a:rPr lang="en-IN" sz="1600" dirty="0">
                <a:latin typeface="Times New Roman" panose="02020603050405020304" pitchFamily="18" charset="0"/>
                <a:cs typeface="Times New Roman" panose="02020603050405020304" pitchFamily="18" charset="0"/>
              </a:rPr>
              <a:t>output</a:t>
            </a:r>
          </a:p>
          <a:p>
            <a:pPr marL="257175" indent="-257175">
              <a:buFont typeface="+mj-lt"/>
              <a:buAutoNum type="alphaLcPeriod"/>
            </a:pPr>
            <a:r>
              <a:rPr lang="en-IN" sz="1600" dirty="0">
                <a:latin typeface="Times New Roman" panose="02020603050405020304" pitchFamily="18" charset="0"/>
                <a:cs typeface="Times New Roman" panose="02020603050405020304" pitchFamily="18" charset="0"/>
              </a:rPr>
              <a:t>Dense Neural Network</a:t>
            </a:r>
          </a:p>
          <a:p>
            <a:pPr marL="257175" indent="-257175">
              <a:buFont typeface="+mj-lt"/>
              <a:buAutoNum type="alphaLcPeriod"/>
            </a:pPr>
            <a:r>
              <a:rPr lang="en-GB" sz="1600" dirty="0">
                <a:latin typeface="Times New Roman" panose="02020603050405020304" pitchFamily="18" charset="0"/>
                <a:cs typeface="Times New Roman" panose="02020603050405020304" pitchFamily="18" charset="0"/>
              </a:rPr>
              <a:t>Training a Neural Network</a:t>
            </a:r>
          </a:p>
          <a:p>
            <a:pPr marL="600075" lvl="1" indent="-257175">
              <a:buFont typeface="+mj-lt"/>
              <a:buAutoNum type="alphaLcPeriod"/>
            </a:pPr>
            <a:r>
              <a:rPr lang="en-GB" sz="1500" dirty="0">
                <a:latin typeface="Times New Roman" panose="02020603050405020304" pitchFamily="18" charset="0"/>
                <a:cs typeface="Times New Roman" panose="02020603050405020304" pitchFamily="18" charset="0"/>
              </a:rPr>
              <a:t>Forward propagation</a:t>
            </a:r>
          </a:p>
          <a:p>
            <a:pPr marL="600075" lvl="1" indent="-257175">
              <a:buFont typeface="+mj-lt"/>
              <a:buAutoNum type="alphaLcPeriod"/>
            </a:pPr>
            <a:r>
              <a:rPr lang="en-GB" sz="1500" dirty="0">
                <a:latin typeface="Times New Roman" panose="02020603050405020304" pitchFamily="18" charset="0"/>
                <a:cs typeface="Times New Roman" panose="02020603050405020304" pitchFamily="18" charset="0"/>
              </a:rPr>
              <a:t>Error Estimation</a:t>
            </a:r>
          </a:p>
          <a:p>
            <a:pPr marL="600075" lvl="1" indent="-257175">
              <a:buFont typeface="+mj-lt"/>
              <a:buAutoNum type="alphaLcPeriod"/>
            </a:pPr>
            <a:r>
              <a:rPr lang="en-GB" sz="1500" dirty="0">
                <a:latin typeface="Times New Roman" panose="02020603050405020304" pitchFamily="18" charset="0"/>
                <a:cs typeface="Times New Roman" panose="02020603050405020304" pitchFamily="18" charset="0"/>
              </a:rPr>
              <a:t>Backward Propagation</a:t>
            </a:r>
          </a:p>
          <a:p>
            <a:endParaRPr lang="en-IN" sz="1350" dirty="0">
              <a:latin typeface="Times New Roman" panose="02020603050405020304" pitchFamily="18" charset="0"/>
              <a:cs typeface="Times New Roman" panose="02020603050405020304" pitchFamily="18" charset="0"/>
            </a:endParaRPr>
          </a:p>
          <a:p>
            <a:endParaRPr lang="en-IN" sz="1350" dirty="0">
              <a:latin typeface="Times New Roman" panose="02020603050405020304" pitchFamily="18" charset="0"/>
              <a:cs typeface="Times New Roman" panose="02020603050405020304" pitchFamily="18" charset="0"/>
            </a:endParaRPr>
          </a:p>
          <a:p>
            <a:endParaRPr lang="en-IN" sz="1350" dirty="0">
              <a:latin typeface="Times New Roman" panose="02020603050405020304" pitchFamily="18" charset="0"/>
              <a:cs typeface="Times New Roman" panose="02020603050405020304" pitchFamily="18" charset="0"/>
            </a:endParaRPr>
          </a:p>
          <a:p>
            <a:endParaRPr lang="en-IN" sz="1350" dirty="0">
              <a:latin typeface="Times New Roman" panose="02020603050405020304" pitchFamily="18" charset="0"/>
              <a:cs typeface="Times New Roman" panose="02020603050405020304" pitchFamily="18" charset="0"/>
            </a:endParaRPr>
          </a:p>
          <a:p>
            <a:endParaRPr lang="en-IN" sz="135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533400" y="762000"/>
            <a:ext cx="8077200" cy="646331"/>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Deep Neural Network TOC</a:t>
            </a:r>
            <a:endParaRPr lang="en-IN" b="1" dirty="0">
              <a:latin typeface="Times New Roman" panose="02020603050405020304" pitchFamily="18" charset="0"/>
              <a:cs typeface="Times New Roman" panose="02020603050405020304" pitchFamily="18" charset="0"/>
            </a:endParaRPr>
          </a:p>
          <a:p>
            <a:endParaRPr lang="en-IN" dirty="0">
              <a:solidFill>
                <a:schemeClr val="tx1">
                  <a:lumMod val="50000"/>
                  <a:lumOff val="50000"/>
                </a:schemeClr>
              </a:solidFill>
            </a:endParaRPr>
          </a:p>
        </p:txBody>
      </p:sp>
    </p:spTree>
    <p:extLst>
      <p:ext uri="{BB962C8B-B14F-4D97-AF65-F5344CB8AC3E}">
        <p14:creationId xmlns:p14="http://schemas.microsoft.com/office/powerpoint/2010/main" val="1020946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6052464" cy="584775"/>
          </a:xfrm>
        </p:spPr>
        <p:txBody>
          <a:bodyPr wrap="square">
            <a:spAutoFit/>
          </a:bodyPr>
          <a:lstStyle/>
          <a:p>
            <a:pPr marL="342900" indent="-342900">
              <a:buFont typeface="+mj-lt"/>
              <a:buAutoNum type="arabicPeriod" startAt="17"/>
            </a:pPr>
            <a:r>
              <a:rPr lang="en-US" sz="1600" dirty="0"/>
              <a:t>The input layer is passive, does no processing, only holds the input data to supply it to the first hidden layer </a:t>
            </a:r>
          </a:p>
        </p:txBody>
      </p:sp>
      <p:pic>
        <p:nvPicPr>
          <p:cNvPr id="403459" name="Picture 3"/>
          <p:cNvPicPr>
            <a:picLocks noChangeAspect="1" noChangeArrowheads="1"/>
          </p:cNvPicPr>
          <p:nvPr/>
        </p:nvPicPr>
        <p:blipFill>
          <a:blip r:embed="rId3" cstate="print"/>
          <a:srcRect/>
          <a:stretch>
            <a:fillRect/>
          </a:stretch>
        </p:blipFill>
        <p:spPr bwMode="auto">
          <a:xfrm>
            <a:off x="1219200" y="2057400"/>
            <a:ext cx="6019800" cy="3752850"/>
          </a:xfrm>
          <a:prstGeom prst="rect">
            <a:avLst/>
          </a:prstGeom>
          <a:noFill/>
          <a:ln w="9525">
            <a:noFill/>
            <a:miter lim="800000"/>
            <a:headEnd/>
            <a:tailEnd/>
          </a:ln>
        </p:spPr>
      </p:pic>
      <p:cxnSp>
        <p:nvCxnSpPr>
          <p:cNvPr id="8" name="Straight Arrow Connector 7"/>
          <p:cNvCxnSpPr/>
          <p:nvPr/>
        </p:nvCxnSpPr>
        <p:spPr>
          <a:xfrm flipV="1">
            <a:off x="2667000" y="3276600"/>
            <a:ext cx="3810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667000" y="3886200"/>
            <a:ext cx="3810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667000" y="4800600"/>
            <a:ext cx="228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2667000" y="3352800"/>
            <a:ext cx="4572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667000" y="4038600"/>
            <a:ext cx="4572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2667000" y="4876800"/>
            <a:ext cx="3048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2667000" y="3429000"/>
            <a:ext cx="3048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2667000" y="4114800"/>
            <a:ext cx="3810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2696028" y="4982028"/>
            <a:ext cx="3048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667000" y="3505200"/>
            <a:ext cx="228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2743200" y="4114800"/>
            <a:ext cx="3048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2667000" y="5105400"/>
            <a:ext cx="3810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itle 2"/>
          <p:cNvSpPr txBox="1">
            <a:spLocks/>
          </p:cNvSpPr>
          <p:nvPr/>
        </p:nvSpPr>
        <p:spPr>
          <a:xfrm>
            <a:off x="188682" y="653130"/>
            <a:ext cx="8421918" cy="413670"/>
          </a:xfrm>
          <a:prstGeom prst="rect">
            <a:avLst/>
          </a:prstGeom>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Machine Learning (Artificial Neural</a:t>
            </a:r>
            <a:r>
              <a:rPr kumimoji="0" lang="en-US" altLang="en-US" sz="1800" b="1" i="0" u="none" strike="noStrike" kern="1200" cap="none" spc="0" normalizeH="0" noProof="0" dirty="0">
                <a:ln>
                  <a:noFill/>
                </a:ln>
                <a:solidFill>
                  <a:schemeClr val="tx1"/>
                </a:solidFill>
                <a:effectLst/>
                <a:uLnTx/>
                <a:uFillTx/>
                <a:latin typeface="+mj-lt"/>
                <a:ea typeface="+mn-ea"/>
                <a:cs typeface="Arial"/>
              </a:rPr>
              <a:t> Network</a:t>
            </a: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 </a:t>
            </a:r>
          </a:p>
        </p:txBody>
      </p:sp>
    </p:spTree>
    <p:extLst>
      <p:ext uri="{BB962C8B-B14F-4D97-AF65-F5344CB8AC3E}">
        <p14:creationId xmlns:p14="http://schemas.microsoft.com/office/powerpoint/2010/main" val="2634065953"/>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56" presetClass="path" presetSubtype="0" accel="50000" decel="50000" fill="hold" nodeType="withEffect">
                                  <p:stCondLst>
                                    <p:cond delay="0"/>
                                  </p:stCondLst>
                                  <p:childTnLst>
                                    <p:animMotion origin="layout" path="M -0.00625 -4.56647E-6 L 0.12292 -0.03884 " pathEditMode="relative" rAng="0" ptsTypes="AA">
                                      <p:cBhvr>
                                        <p:cTn id="12" dur="2000" fill="hold"/>
                                        <p:tgtEl>
                                          <p:spTgt spid="8"/>
                                        </p:tgtEl>
                                        <p:attrNameLst>
                                          <p:attrName>ppt_x</p:attrName>
                                          <p:attrName>ppt_y</p:attrName>
                                        </p:attrNameLst>
                                      </p:cBhvr>
                                      <p:rCtr x="6500" y="-1900"/>
                                    </p:animMotion>
                                  </p:childTnLst>
                                </p:cTn>
                              </p:par>
                              <p:par>
                                <p:cTn id="13" presetID="56" presetClass="path" presetSubtype="0" accel="50000" decel="50000" fill="hold" nodeType="withEffect">
                                  <p:stCondLst>
                                    <p:cond delay="0"/>
                                  </p:stCondLst>
                                  <p:childTnLst>
                                    <p:animMotion origin="layout" path="M -3.33333E-6 2.83237E-6 L 0.13334 -0.12 " pathEditMode="relative" rAng="0" ptsTypes="AA">
                                      <p:cBhvr>
                                        <p:cTn id="14" dur="2000" fill="hold"/>
                                        <p:tgtEl>
                                          <p:spTgt spid="10"/>
                                        </p:tgtEl>
                                        <p:attrNameLst>
                                          <p:attrName>ppt_x</p:attrName>
                                          <p:attrName>ppt_y</p:attrName>
                                        </p:attrNameLst>
                                      </p:cBhvr>
                                      <p:rCtr x="6700" y="-6000"/>
                                    </p:animMotion>
                                  </p:childTnLst>
                                </p:cTn>
                              </p:par>
                              <p:par>
                                <p:cTn id="15" presetID="56" presetClass="path" presetSubtype="0" accel="50000" decel="50000" fill="hold" nodeType="withEffect">
                                  <p:stCondLst>
                                    <p:cond delay="0"/>
                                  </p:stCondLst>
                                  <p:childTnLst>
                                    <p:animMotion origin="layout" path="M 3.33333E-6 1.84971E-6 L 0.1375 -0.26081 " pathEditMode="relative" rAng="0" ptsTypes="AA">
                                      <p:cBhvr>
                                        <p:cTn id="16" dur="2000" fill="hold"/>
                                        <p:tgtEl>
                                          <p:spTgt spid="11"/>
                                        </p:tgtEl>
                                        <p:attrNameLst>
                                          <p:attrName>ppt_x</p:attrName>
                                          <p:attrName>ppt_y</p:attrName>
                                        </p:attrNameLst>
                                      </p:cBhvr>
                                      <p:rCtr x="6900" y="-13000"/>
                                    </p:animMotion>
                                  </p:childTnLst>
                                </p:cTn>
                              </p:par>
                            </p:childTnLst>
                          </p:cTn>
                        </p:par>
                        <p:par>
                          <p:cTn id="17" fill="hold">
                            <p:stCondLst>
                              <p:cond delay="2000"/>
                            </p:stCondLst>
                            <p:childTnLst>
                              <p:par>
                                <p:cTn id="18" presetID="1" presetClass="exit" presetSubtype="0" fill="hold" nodeType="afterEffect">
                                  <p:stCondLst>
                                    <p:cond delay="0"/>
                                  </p:stCondLst>
                                  <p:childTnLst>
                                    <p:set>
                                      <p:cBhvr>
                                        <p:cTn id="19" dur="1" fill="hold">
                                          <p:stCondLst>
                                            <p:cond delay="0"/>
                                          </p:stCondLst>
                                        </p:cTn>
                                        <p:tgtEl>
                                          <p:spTgt spid="8"/>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0"/>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par>
                                <p:cTn id="32" presetID="0" presetClass="path" presetSubtype="0" accel="50000" decel="50000" fill="hold" nodeType="withEffect">
                                  <p:stCondLst>
                                    <p:cond delay="0"/>
                                  </p:stCondLst>
                                  <p:childTnLst>
                                    <p:animMotion origin="layout" path="M 5.55112E-17 -1.96532E-6 L 0.12083 0.0444 " pathEditMode="relative" rAng="0" ptsTypes="AA">
                                      <p:cBhvr>
                                        <p:cTn id="33" dur="2000" fill="hold"/>
                                        <p:tgtEl>
                                          <p:spTgt spid="17"/>
                                        </p:tgtEl>
                                        <p:attrNameLst>
                                          <p:attrName>ppt_x</p:attrName>
                                          <p:attrName>ppt_y</p:attrName>
                                        </p:attrNameLst>
                                      </p:cBhvr>
                                      <p:rCtr x="6000" y="2200"/>
                                    </p:animMotion>
                                  </p:childTnLst>
                                </p:cTn>
                              </p:par>
                              <p:par>
                                <p:cTn id="34" presetID="0" presetClass="path" presetSubtype="0" accel="50000" decel="50000" fill="hold" nodeType="withEffect">
                                  <p:stCondLst>
                                    <p:cond delay="0"/>
                                  </p:stCondLst>
                                  <p:childTnLst>
                                    <p:animMotion origin="layout" path="M 3.33333E-6 2.77457E-6 L 0.1 -0.03885 " pathEditMode="relative" rAng="0" ptsTypes="AA">
                                      <p:cBhvr>
                                        <p:cTn id="35" dur="2000" fill="hold"/>
                                        <p:tgtEl>
                                          <p:spTgt spid="18"/>
                                        </p:tgtEl>
                                        <p:attrNameLst>
                                          <p:attrName>ppt_x</p:attrName>
                                          <p:attrName>ppt_y</p:attrName>
                                        </p:attrNameLst>
                                      </p:cBhvr>
                                      <p:rCtr x="5000" y="-1900"/>
                                    </p:animMotion>
                                  </p:childTnLst>
                                </p:cTn>
                              </p:par>
                              <p:par>
                                <p:cTn id="36" presetID="0" presetClass="path" presetSubtype="0" accel="50000" decel="50000" fill="hold" nodeType="withEffect">
                                  <p:stCondLst>
                                    <p:cond delay="0"/>
                                  </p:stCondLst>
                                  <p:childTnLst>
                                    <p:animMotion origin="layout" path="M 3.33333E-6 -2.60116E-6 L 0.10833 -0.14428 " pathEditMode="relative" ptsTypes="AA">
                                      <p:cBhvr>
                                        <p:cTn id="37" dur="2000" fill="hold"/>
                                        <p:tgtEl>
                                          <p:spTgt spid="19"/>
                                        </p:tgtEl>
                                        <p:attrNameLst>
                                          <p:attrName>ppt_x</p:attrName>
                                          <p:attrName>ppt_y</p:attrName>
                                        </p:attrNameLst>
                                      </p:cBhvr>
                                    </p:animMotion>
                                  </p:childTnLst>
                                </p:cTn>
                              </p:par>
                            </p:childTnLst>
                          </p:cTn>
                        </p:par>
                        <p:par>
                          <p:cTn id="38" fill="hold">
                            <p:stCondLst>
                              <p:cond delay="2000"/>
                            </p:stCondLst>
                            <p:childTnLst>
                              <p:par>
                                <p:cTn id="39" presetID="1" presetClass="exit" presetSubtype="0" fill="hold" nodeType="afterEffect">
                                  <p:stCondLst>
                                    <p:cond delay="0"/>
                                  </p:stCondLst>
                                  <p:childTnLst>
                                    <p:set>
                                      <p:cBhvr>
                                        <p:cTn id="40" dur="1" fill="hold">
                                          <p:stCondLst>
                                            <p:cond delay="0"/>
                                          </p:stCondLst>
                                        </p:cTn>
                                        <p:tgtEl>
                                          <p:spTgt spid="1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0" presetClass="path" presetSubtype="0" accel="50000" decel="50000" fill="hold" nodeType="withEffect">
                                  <p:stCondLst>
                                    <p:cond delay="0"/>
                                  </p:stCondLst>
                                  <p:childTnLst>
                                    <p:animMotion origin="layout" path="M 3.33333E-6 2.60116E-6 L 0.11667 0.12208 " pathEditMode="relative" ptsTypes="AA">
                                      <p:cBhvr>
                                        <p:cTn id="54" dur="2000" fill="hold"/>
                                        <p:tgtEl>
                                          <p:spTgt spid="25"/>
                                        </p:tgtEl>
                                        <p:attrNameLst>
                                          <p:attrName>ppt_x</p:attrName>
                                          <p:attrName>ppt_y</p:attrName>
                                        </p:attrNameLst>
                                      </p:cBhvr>
                                    </p:animMotion>
                                  </p:childTnLst>
                                </p:cTn>
                              </p:par>
                              <p:par>
                                <p:cTn id="55" presetID="0" presetClass="path" presetSubtype="0" accel="50000" decel="50000" fill="hold" nodeType="withEffect">
                                  <p:stCondLst>
                                    <p:cond delay="0"/>
                                  </p:stCondLst>
                                  <p:childTnLst>
                                    <p:animMotion origin="layout" path="M -3.33333E-6 1.7341E-6 L 0.1 0.05549 " pathEditMode="relative" ptsTypes="AA">
                                      <p:cBhvr>
                                        <p:cTn id="56" dur="2000" fill="hold"/>
                                        <p:tgtEl>
                                          <p:spTgt spid="27"/>
                                        </p:tgtEl>
                                        <p:attrNameLst>
                                          <p:attrName>ppt_x</p:attrName>
                                          <p:attrName>ppt_y</p:attrName>
                                        </p:attrNameLst>
                                      </p:cBhvr>
                                    </p:animMotion>
                                  </p:childTnLst>
                                </p:cTn>
                              </p:par>
                              <p:par>
                                <p:cTn id="57" presetID="0" presetClass="path" presetSubtype="0" accel="50000" decel="50000" fill="hold" nodeType="withEffect">
                                  <p:stCondLst>
                                    <p:cond delay="0"/>
                                  </p:stCondLst>
                                  <p:childTnLst>
                                    <p:animMotion origin="layout" path="M -3.33333E-6 4.45087E-6 L 0.10834 -0.0555 " pathEditMode="relative" rAng="0" ptsTypes="AA">
                                      <p:cBhvr>
                                        <p:cTn id="58" dur="2000" fill="hold"/>
                                        <p:tgtEl>
                                          <p:spTgt spid="30"/>
                                        </p:tgtEl>
                                        <p:attrNameLst>
                                          <p:attrName>ppt_x</p:attrName>
                                          <p:attrName>ppt_y</p:attrName>
                                        </p:attrNameLst>
                                      </p:cBhvr>
                                      <p:rCtr x="5400" y="-2800"/>
                                    </p:animMotion>
                                  </p:childTnLst>
                                </p:cTn>
                              </p:par>
                            </p:childTnLst>
                          </p:cTn>
                        </p:par>
                        <p:par>
                          <p:cTn id="59" fill="hold">
                            <p:stCondLst>
                              <p:cond delay="2000"/>
                            </p:stCondLst>
                            <p:childTnLst>
                              <p:par>
                                <p:cTn id="60" presetID="1" presetClass="exit" presetSubtype="0" fill="hold" nodeType="afterEffect">
                                  <p:stCondLst>
                                    <p:cond delay="0"/>
                                  </p:stCondLst>
                                  <p:childTnLst>
                                    <p:set>
                                      <p:cBhvr>
                                        <p:cTn id="61" dur="1" fill="hold">
                                          <p:stCondLst>
                                            <p:cond delay="0"/>
                                          </p:stCondLst>
                                        </p:cTn>
                                        <p:tgtEl>
                                          <p:spTgt spid="25"/>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27"/>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30"/>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3"/>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childTnLst>
                                </p:cTn>
                              </p:par>
                              <p:par>
                                <p:cTn id="74" presetID="0" presetClass="path" presetSubtype="0" accel="50000" decel="50000" fill="hold" nodeType="withEffect">
                                  <p:stCondLst>
                                    <p:cond delay="0"/>
                                  </p:stCondLst>
                                  <p:childTnLst>
                                    <p:animMotion origin="layout" path="M 3.33333E-6 2.36994E-6 L 0.1375 0.22751 " pathEditMode="relative" rAng="0" ptsTypes="AA">
                                      <p:cBhvr>
                                        <p:cTn id="75" dur="2000" fill="hold"/>
                                        <p:tgtEl>
                                          <p:spTgt spid="33"/>
                                        </p:tgtEl>
                                        <p:attrNameLst>
                                          <p:attrName>ppt_x</p:attrName>
                                          <p:attrName>ppt_y</p:attrName>
                                        </p:attrNameLst>
                                      </p:cBhvr>
                                      <p:rCtr x="6900" y="11400"/>
                                    </p:animMotion>
                                  </p:childTnLst>
                                </p:cTn>
                              </p:par>
                              <p:par>
                                <p:cTn id="76" presetID="0" presetClass="path" presetSubtype="0" accel="50000" decel="50000" fill="hold" nodeType="withEffect">
                                  <p:stCondLst>
                                    <p:cond delay="0"/>
                                  </p:stCondLst>
                                  <p:childTnLst>
                                    <p:animMotion origin="layout" path="M 3.33333E-6 -2.89017E-6 L 0.10833 0.14428 " pathEditMode="relative" rAng="0" ptsTypes="AA">
                                      <p:cBhvr>
                                        <p:cTn id="77" dur="2000" fill="hold"/>
                                        <p:tgtEl>
                                          <p:spTgt spid="35"/>
                                        </p:tgtEl>
                                        <p:attrNameLst>
                                          <p:attrName>ppt_x</p:attrName>
                                          <p:attrName>ppt_y</p:attrName>
                                        </p:attrNameLst>
                                      </p:cBhvr>
                                      <p:rCtr x="5400" y="7200"/>
                                    </p:animMotion>
                                  </p:childTnLst>
                                </p:cTn>
                              </p:par>
                              <p:par>
                                <p:cTn id="78" presetID="0" presetClass="path" presetSubtype="0" accel="50000" decel="50000" fill="hold" nodeType="withEffect">
                                  <p:stCondLst>
                                    <p:cond delay="0"/>
                                  </p:stCondLst>
                                  <p:childTnLst>
                                    <p:animMotion origin="layout" path="M 5.55112E-17 -2.08092E-6 L 0.1125 0.0333 " pathEditMode="relative" rAng="0" ptsTypes="AA">
                                      <p:cBhvr>
                                        <p:cTn id="79" dur="2000" fill="hold"/>
                                        <p:tgtEl>
                                          <p:spTgt spid="37"/>
                                        </p:tgtEl>
                                        <p:attrNameLst>
                                          <p:attrName>ppt_x</p:attrName>
                                          <p:attrName>ppt_y</p:attrName>
                                        </p:attrNameLst>
                                      </p:cBhvr>
                                      <p:rCtr x="5600" y="1700"/>
                                    </p:animMotion>
                                  </p:childTnLst>
                                </p:cTn>
                              </p:par>
                            </p:childTnLst>
                          </p:cTn>
                        </p:par>
                        <p:par>
                          <p:cTn id="80" fill="hold">
                            <p:stCondLst>
                              <p:cond delay="2000"/>
                            </p:stCondLst>
                            <p:childTnLst>
                              <p:par>
                                <p:cTn id="81" presetID="1" presetClass="exit" presetSubtype="0" fill="hold" nodeType="afterEffect">
                                  <p:stCondLst>
                                    <p:cond delay="0"/>
                                  </p:stCondLst>
                                  <p:childTnLst>
                                    <p:set>
                                      <p:cBhvr>
                                        <p:cTn id="82" dur="1" fill="hold">
                                          <p:stCondLst>
                                            <p:cond delay="0"/>
                                          </p:stCondLst>
                                        </p:cTn>
                                        <p:tgtEl>
                                          <p:spTgt spid="33"/>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35"/>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500736" y="1066800"/>
            <a:ext cx="8421918" cy="5459956"/>
          </a:xfrm>
        </p:spPr>
        <p:txBody>
          <a:bodyPr wrap="square">
            <a:spAutoFit/>
          </a:bodyPr>
          <a:lstStyle/>
          <a:p>
            <a:pPr marL="342900" indent="-342900">
              <a:buFont typeface="+mj-lt"/>
              <a:buAutoNum type="arabicPeriod" startAt="18"/>
            </a:pPr>
            <a:r>
              <a:rPr lang="en-US" sz="1600" dirty="0"/>
              <a:t>Each node in the first hidden layer, takes all input attributes, multiplies with the corresponding weights, adds bias and the output is transformed using </a:t>
            </a:r>
            <a:r>
              <a:rPr lang="en-US" sz="1600" dirty="0" err="1"/>
              <a:t>non_linear</a:t>
            </a:r>
            <a:r>
              <a:rPr lang="en-US" sz="1600" dirty="0"/>
              <a:t> function</a:t>
            </a:r>
          </a:p>
          <a:p>
            <a:pPr marL="342900" indent="-342900">
              <a:buFont typeface="+mj-lt"/>
              <a:buAutoNum type="arabicPeriod" startAt="18"/>
            </a:pPr>
            <a:endParaRPr lang="en-US" sz="1600" dirty="0"/>
          </a:p>
          <a:p>
            <a:pPr marL="342900" indent="-342900">
              <a:buFont typeface="+mj-lt"/>
              <a:buAutoNum type="arabicPeriod" startAt="18"/>
            </a:pPr>
            <a:endParaRPr lang="en-US" sz="1600" dirty="0"/>
          </a:p>
          <a:p>
            <a:pPr marL="342900" indent="-342900">
              <a:buFont typeface="+mj-lt"/>
              <a:buAutoNum type="arabicPeriod" startAt="18"/>
            </a:pPr>
            <a:endParaRPr lang="en-US" sz="1600" dirty="0"/>
          </a:p>
          <a:p>
            <a:pPr marL="342900" indent="-342900">
              <a:buFont typeface="+mj-lt"/>
              <a:buAutoNum type="arabicPeriod" startAt="18"/>
            </a:pPr>
            <a:endParaRPr lang="en-US" sz="1600" dirty="0"/>
          </a:p>
          <a:p>
            <a:pPr marL="342900" indent="-342900">
              <a:buFont typeface="+mj-lt"/>
              <a:buAutoNum type="arabicPeriod" startAt="18"/>
            </a:pPr>
            <a:endParaRPr lang="en-US" sz="1600" dirty="0"/>
          </a:p>
          <a:p>
            <a:pPr marL="342900" indent="-342900">
              <a:buFont typeface="+mj-lt"/>
              <a:buAutoNum type="arabicPeriod" startAt="18"/>
            </a:pPr>
            <a:endParaRPr lang="en-US" sz="1600" dirty="0"/>
          </a:p>
          <a:p>
            <a:pPr marL="342900" indent="-342900">
              <a:buFont typeface="+mj-lt"/>
              <a:buAutoNum type="arabicPeriod" startAt="18"/>
            </a:pPr>
            <a:endParaRPr lang="en-US" sz="1600" dirty="0"/>
          </a:p>
          <a:p>
            <a:pPr marL="342900" indent="-342900">
              <a:buFont typeface="+mj-lt"/>
              <a:buAutoNum type="arabicPeriod" startAt="18"/>
            </a:pPr>
            <a:endParaRPr lang="en-US" sz="1600" dirty="0"/>
          </a:p>
          <a:p>
            <a:pPr marL="342900" indent="-342900">
              <a:buFont typeface="+mj-lt"/>
              <a:buAutoNum type="arabicPeriod" startAt="18"/>
            </a:pPr>
            <a:endParaRPr lang="en-US" sz="1600" dirty="0"/>
          </a:p>
          <a:p>
            <a:pPr marL="342900" indent="-342900">
              <a:buFont typeface="+mj-lt"/>
              <a:buAutoNum type="arabicPeriod" startAt="18"/>
            </a:pPr>
            <a:endParaRPr lang="en-US" sz="1600" dirty="0"/>
          </a:p>
          <a:p>
            <a:pPr marL="342900" indent="-342900">
              <a:buFont typeface="+mj-lt"/>
              <a:buAutoNum type="arabicPeriod" startAt="18"/>
            </a:pPr>
            <a:endParaRPr lang="en-US" sz="1600" dirty="0"/>
          </a:p>
          <a:p>
            <a:pPr marL="342900" indent="-342900">
              <a:buFont typeface="+mj-lt"/>
              <a:buAutoNum type="arabicPeriod" startAt="18"/>
            </a:pPr>
            <a:r>
              <a:rPr lang="en-US" sz="1600" dirty="0"/>
              <a:t>The weights for a given hidden node is pre-fixed and all the nodes in the hidden layer have their own weights</a:t>
            </a:r>
          </a:p>
          <a:p>
            <a:pPr marL="342900" indent="-342900">
              <a:buFont typeface="+mj-lt"/>
              <a:buAutoNum type="arabicPeriod" startAt="18"/>
            </a:pPr>
            <a:endParaRPr lang="en-US" sz="1600" dirty="0"/>
          </a:p>
          <a:p>
            <a:pPr marL="342900" indent="-342900">
              <a:buFont typeface="+mj-lt"/>
              <a:buAutoNum type="arabicPeriod" startAt="18"/>
            </a:pPr>
            <a:r>
              <a:rPr lang="en-US" sz="1600" dirty="0"/>
              <a:t>The output of each node is fed to output layer nodes or another set of hidden nodes in another hidden layer</a:t>
            </a:r>
          </a:p>
        </p:txBody>
      </p:sp>
      <p:sp>
        <p:nvSpPr>
          <p:cNvPr id="20" name="Oval 19"/>
          <p:cNvSpPr/>
          <p:nvPr/>
        </p:nvSpPr>
        <p:spPr>
          <a:xfrm>
            <a:off x="2735940" y="2648856"/>
            <a:ext cx="3810000" cy="1905000"/>
          </a:xfrm>
          <a:prstGeom prst="ellipse">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22" name="Straight Arrow Connector 21"/>
          <p:cNvCxnSpPr>
            <a:endCxn id="31" idx="1"/>
          </p:cNvCxnSpPr>
          <p:nvPr/>
        </p:nvCxnSpPr>
        <p:spPr>
          <a:xfrm>
            <a:off x="1607454" y="2409366"/>
            <a:ext cx="1671940" cy="5221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1364340" y="4038600"/>
            <a:ext cx="1600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1364340" y="3352800"/>
            <a:ext cx="13716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2743200" y="2641602"/>
            <a:ext cx="3810000" cy="1905000"/>
          </a:xfrm>
          <a:prstGeom prst="ellipse">
            <a:avLst/>
          </a:prstGeom>
          <a:solidFill>
            <a:srgbClr val="0070C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31" name="Oval 30"/>
          <p:cNvSpPr/>
          <p:nvPr/>
        </p:nvSpPr>
        <p:spPr>
          <a:xfrm>
            <a:off x="2721432" y="2652486"/>
            <a:ext cx="3810000" cy="1905000"/>
          </a:xfrm>
          <a:prstGeom prst="ellipse">
            <a:avLst/>
          </a:prstGeom>
          <a:solidFill>
            <a:srgbClr val="0070C0">
              <a:alpha val="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nvGrpSpPr>
          <p:cNvPr id="43" name="Group 42"/>
          <p:cNvGrpSpPr/>
          <p:nvPr/>
        </p:nvGrpSpPr>
        <p:grpSpPr>
          <a:xfrm>
            <a:off x="3614058" y="2794002"/>
            <a:ext cx="1981200" cy="381000"/>
            <a:chOff x="2514600" y="4724394"/>
            <a:chExt cx="1600200" cy="246230"/>
          </a:xfrm>
        </p:grpSpPr>
        <p:sp>
          <p:nvSpPr>
            <p:cNvPr id="40" name="TextBox 39"/>
            <p:cNvSpPr txBox="1"/>
            <p:nvPr/>
          </p:nvSpPr>
          <p:spPr>
            <a:xfrm>
              <a:off x="2514600" y="4724402"/>
              <a:ext cx="533400" cy="246222"/>
            </a:xfrm>
            <a:prstGeom prst="rect">
              <a:avLst/>
            </a:prstGeom>
            <a:noFill/>
            <a:ln>
              <a:solidFill>
                <a:schemeClr val="tx1"/>
              </a:solidFill>
            </a:ln>
          </p:spPr>
          <p:txBody>
            <a:bodyPr wrap="square" rtlCol="0">
              <a:spAutoFit/>
            </a:bodyPr>
            <a:lstStyle/>
            <a:p>
              <a:r>
                <a:rPr lang="en-IN" sz="1400" b="1" dirty="0"/>
                <a:t>W11</a:t>
              </a:r>
            </a:p>
          </p:txBody>
        </p:sp>
        <p:sp>
          <p:nvSpPr>
            <p:cNvPr id="41" name="TextBox 40"/>
            <p:cNvSpPr txBox="1"/>
            <p:nvPr/>
          </p:nvSpPr>
          <p:spPr>
            <a:xfrm>
              <a:off x="3048000" y="4724397"/>
              <a:ext cx="533400" cy="246222"/>
            </a:xfrm>
            <a:prstGeom prst="rect">
              <a:avLst/>
            </a:prstGeom>
            <a:noFill/>
            <a:ln>
              <a:solidFill>
                <a:schemeClr val="tx1"/>
              </a:solidFill>
            </a:ln>
          </p:spPr>
          <p:txBody>
            <a:bodyPr wrap="square" rtlCol="0">
              <a:spAutoFit/>
            </a:bodyPr>
            <a:lstStyle/>
            <a:p>
              <a:r>
                <a:rPr lang="en-IN" sz="1400" b="1" dirty="0"/>
                <a:t>W12</a:t>
              </a:r>
            </a:p>
          </p:txBody>
        </p:sp>
        <p:sp>
          <p:nvSpPr>
            <p:cNvPr id="42" name="TextBox 41"/>
            <p:cNvSpPr txBox="1"/>
            <p:nvPr/>
          </p:nvSpPr>
          <p:spPr>
            <a:xfrm>
              <a:off x="3581400" y="4724394"/>
              <a:ext cx="533400" cy="246222"/>
            </a:xfrm>
            <a:prstGeom prst="rect">
              <a:avLst/>
            </a:prstGeom>
            <a:noFill/>
            <a:ln>
              <a:solidFill>
                <a:schemeClr val="tx1"/>
              </a:solidFill>
            </a:ln>
          </p:spPr>
          <p:txBody>
            <a:bodyPr wrap="square" rtlCol="0">
              <a:spAutoFit/>
            </a:bodyPr>
            <a:lstStyle/>
            <a:p>
              <a:r>
                <a:rPr lang="en-IN" sz="1400" b="1" dirty="0"/>
                <a:t>W13</a:t>
              </a:r>
            </a:p>
          </p:txBody>
        </p:sp>
      </p:grpSp>
      <p:sp>
        <p:nvSpPr>
          <p:cNvPr id="44" name="TextBox 43"/>
          <p:cNvSpPr txBox="1"/>
          <p:nvPr/>
        </p:nvSpPr>
        <p:spPr>
          <a:xfrm>
            <a:off x="1516740" y="2133600"/>
            <a:ext cx="457200" cy="307777"/>
          </a:xfrm>
          <a:prstGeom prst="rect">
            <a:avLst/>
          </a:prstGeom>
          <a:noFill/>
        </p:spPr>
        <p:txBody>
          <a:bodyPr wrap="square" rtlCol="0">
            <a:spAutoFit/>
          </a:bodyPr>
          <a:lstStyle/>
          <a:p>
            <a:r>
              <a:rPr lang="en-IN" sz="1400" b="1" dirty="0"/>
              <a:t>X1</a:t>
            </a:r>
          </a:p>
        </p:txBody>
      </p:sp>
      <p:sp>
        <p:nvSpPr>
          <p:cNvPr id="45" name="TextBox 44"/>
          <p:cNvSpPr txBox="1"/>
          <p:nvPr/>
        </p:nvSpPr>
        <p:spPr>
          <a:xfrm>
            <a:off x="1328058" y="2971800"/>
            <a:ext cx="533400" cy="307777"/>
          </a:xfrm>
          <a:prstGeom prst="rect">
            <a:avLst/>
          </a:prstGeom>
          <a:noFill/>
        </p:spPr>
        <p:txBody>
          <a:bodyPr wrap="square" rtlCol="0">
            <a:spAutoFit/>
          </a:bodyPr>
          <a:lstStyle/>
          <a:p>
            <a:r>
              <a:rPr lang="en-IN" sz="1400" b="1" dirty="0"/>
              <a:t>X2</a:t>
            </a:r>
          </a:p>
        </p:txBody>
      </p:sp>
      <p:sp>
        <p:nvSpPr>
          <p:cNvPr id="46" name="TextBox 45"/>
          <p:cNvSpPr txBox="1"/>
          <p:nvPr/>
        </p:nvSpPr>
        <p:spPr>
          <a:xfrm>
            <a:off x="1346196" y="3962400"/>
            <a:ext cx="533400" cy="307777"/>
          </a:xfrm>
          <a:prstGeom prst="rect">
            <a:avLst/>
          </a:prstGeom>
          <a:noFill/>
        </p:spPr>
        <p:txBody>
          <a:bodyPr wrap="square" rtlCol="0">
            <a:spAutoFit/>
          </a:bodyPr>
          <a:lstStyle/>
          <a:p>
            <a:r>
              <a:rPr lang="en-IN" sz="1400" b="1" dirty="0"/>
              <a:t>X3</a:t>
            </a:r>
          </a:p>
        </p:txBody>
      </p:sp>
      <p:sp>
        <p:nvSpPr>
          <p:cNvPr id="47" name="TextBox 46"/>
          <p:cNvSpPr txBox="1"/>
          <p:nvPr/>
        </p:nvSpPr>
        <p:spPr>
          <a:xfrm>
            <a:off x="3345540" y="3429000"/>
            <a:ext cx="2895600" cy="276999"/>
          </a:xfrm>
          <a:prstGeom prst="rect">
            <a:avLst/>
          </a:prstGeom>
          <a:noFill/>
          <a:ln>
            <a:solidFill>
              <a:schemeClr val="tx1"/>
            </a:solidFill>
          </a:ln>
        </p:spPr>
        <p:txBody>
          <a:bodyPr wrap="square" rtlCol="0">
            <a:spAutoFit/>
          </a:bodyPr>
          <a:lstStyle/>
          <a:p>
            <a:r>
              <a:rPr lang="en-IN" sz="1200" b="1" dirty="0"/>
              <a:t>ACC = X1*W11 + X2*W12 + X3*W13</a:t>
            </a:r>
          </a:p>
        </p:txBody>
      </p:sp>
      <p:sp>
        <p:nvSpPr>
          <p:cNvPr id="58" name="TextBox 57"/>
          <p:cNvSpPr txBox="1"/>
          <p:nvPr/>
        </p:nvSpPr>
        <p:spPr>
          <a:xfrm>
            <a:off x="3458022" y="3933372"/>
            <a:ext cx="2438400" cy="307777"/>
          </a:xfrm>
          <a:prstGeom prst="rect">
            <a:avLst/>
          </a:prstGeom>
          <a:noFill/>
        </p:spPr>
        <p:txBody>
          <a:bodyPr wrap="square" rtlCol="0">
            <a:spAutoFit/>
          </a:bodyPr>
          <a:lstStyle/>
          <a:p>
            <a:r>
              <a:rPr lang="en-IN" sz="1400" dirty="0"/>
              <a:t>N1Output = Sigmoid(ACC)</a:t>
            </a:r>
          </a:p>
        </p:txBody>
      </p:sp>
      <p:cxnSp>
        <p:nvCxnSpPr>
          <p:cNvPr id="62" name="Straight Arrow Connector 61"/>
          <p:cNvCxnSpPr/>
          <p:nvPr/>
        </p:nvCxnSpPr>
        <p:spPr>
          <a:xfrm>
            <a:off x="4564740" y="4191000"/>
            <a:ext cx="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3574140" y="2133600"/>
            <a:ext cx="2590800" cy="369332"/>
          </a:xfrm>
          <a:prstGeom prst="rect">
            <a:avLst/>
          </a:prstGeom>
          <a:noFill/>
        </p:spPr>
        <p:txBody>
          <a:bodyPr wrap="square" rtlCol="0">
            <a:spAutoFit/>
          </a:bodyPr>
          <a:lstStyle/>
          <a:p>
            <a:r>
              <a:rPr lang="en-IN" dirty="0"/>
              <a:t>Hidden Layer Node 1</a:t>
            </a:r>
          </a:p>
        </p:txBody>
      </p:sp>
      <p:sp>
        <p:nvSpPr>
          <p:cNvPr id="21" name="Title 2"/>
          <p:cNvSpPr txBox="1">
            <a:spLocks/>
          </p:cNvSpPr>
          <p:nvPr/>
        </p:nvSpPr>
        <p:spPr>
          <a:xfrm>
            <a:off x="188682" y="653130"/>
            <a:ext cx="8421918" cy="413670"/>
          </a:xfrm>
          <a:prstGeom prst="rect">
            <a:avLst/>
          </a:prstGeom>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Machine Learning (Artificial Neural</a:t>
            </a:r>
            <a:r>
              <a:rPr kumimoji="0" lang="en-US" altLang="en-US" sz="1800" b="1" i="0" u="none" strike="noStrike" kern="1200" cap="none" spc="0" normalizeH="0" noProof="0" dirty="0">
                <a:ln>
                  <a:noFill/>
                </a:ln>
                <a:solidFill>
                  <a:schemeClr val="tx1"/>
                </a:solidFill>
                <a:effectLst/>
                <a:uLnTx/>
                <a:uFillTx/>
                <a:latin typeface="+mj-lt"/>
                <a:ea typeface="+mn-ea"/>
                <a:cs typeface="Arial"/>
              </a:rPr>
              <a:t> Network</a:t>
            </a: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 </a:t>
            </a:r>
          </a:p>
        </p:txBody>
      </p:sp>
    </p:spTree>
    <p:extLst>
      <p:ext uri="{BB962C8B-B14F-4D97-AF65-F5344CB8AC3E}">
        <p14:creationId xmlns:p14="http://schemas.microsoft.com/office/powerpoint/2010/main" val="1674813617"/>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hidden"/>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par>
                          <p:cTn id="13" fill="hold">
                            <p:stCondLst>
                              <p:cond delay="0"/>
                            </p:stCondLst>
                            <p:childTnLst>
                              <p:par>
                                <p:cTn id="14" presetID="1" presetClass="exit" presetSubtype="0" fill="hold" grpId="1" nodeType="afterEffect">
                                  <p:stCondLst>
                                    <p:cond delay="1500"/>
                                  </p:stCondLst>
                                  <p:childTnLst>
                                    <p:set>
                                      <p:cBhvr>
                                        <p:cTn id="15" dur="1" fill="hold">
                                          <p:stCondLst>
                                            <p:cond delay="0"/>
                                          </p:stCondLst>
                                        </p:cTn>
                                        <p:tgtEl>
                                          <p:spTgt spid="29"/>
                                        </p:tgtEl>
                                        <p:attrNameLst>
                                          <p:attrName>style.visibility</p:attrName>
                                        </p:attrNameLst>
                                      </p:cBhvr>
                                      <p:to>
                                        <p:strVal val="hidden"/>
                                      </p:to>
                                    </p:set>
                                  </p:childTnLst>
                                </p:cTn>
                              </p:par>
                              <p:par>
                                <p:cTn id="16" presetID="1" presetClass="entr" presetSubtype="0" fill="hold" nodeType="withEffect">
                                  <p:stCondLst>
                                    <p:cond delay="1500"/>
                                  </p:stCondLst>
                                  <p:childTnLst>
                                    <p:set>
                                      <p:cBhvr>
                                        <p:cTn id="17" dur="1" fill="hold">
                                          <p:stCondLst>
                                            <p:cond delay="0"/>
                                          </p:stCondLst>
                                        </p:cTn>
                                        <p:tgtEl>
                                          <p:spTgt spid="43"/>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grpId="0" nodeType="afterEffect">
                                  <p:stCondLst>
                                    <p:cond delay="500"/>
                                  </p:stCondLst>
                                  <p:childTnLst>
                                    <p:set>
                                      <p:cBhvr>
                                        <p:cTn id="20" dur="1" fill="hold">
                                          <p:stCondLst>
                                            <p:cond delay="0"/>
                                          </p:stCondLst>
                                        </p:cTn>
                                        <p:tgtEl>
                                          <p:spTgt spid="47"/>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grpId="0" nodeType="afterEffect">
                                  <p:stCondLst>
                                    <p:cond delay="500"/>
                                  </p:stCondLst>
                                  <p:childTnLst>
                                    <p:set>
                                      <p:cBhvr>
                                        <p:cTn id="23" dur="1" fill="hold">
                                          <p:stCondLst>
                                            <p:cond delay="0"/>
                                          </p:stCondLst>
                                        </p:cTn>
                                        <p:tgtEl>
                                          <p:spTgt spid="58"/>
                                        </p:tgtEl>
                                        <p:attrNameLst>
                                          <p:attrName>style.visibility</p:attrName>
                                        </p:attrNameLst>
                                      </p:cBhvr>
                                      <p:to>
                                        <p:strVal val="visible"/>
                                      </p:to>
                                    </p:set>
                                  </p:childTnLst>
                                </p:cTn>
                              </p:par>
                            </p:childTnLst>
                          </p:cTn>
                        </p:par>
                        <p:par>
                          <p:cTn id="24" fill="hold">
                            <p:stCondLst>
                              <p:cond delay="2500"/>
                            </p:stCondLst>
                            <p:childTnLst>
                              <p:par>
                                <p:cTn id="25" presetID="1" presetClass="entr" presetSubtype="0" fill="hold" nodeType="afterEffect">
                                  <p:stCondLst>
                                    <p:cond delay="50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29" grpId="1" animBg="1"/>
      <p:bldP spid="31" grpId="0" animBg="1"/>
      <p:bldP spid="47" grpId="0" animBg="1"/>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262264" cy="338554"/>
          </a:xfrm>
        </p:spPr>
        <p:txBody>
          <a:bodyPr wrap="square">
            <a:spAutoFit/>
          </a:bodyPr>
          <a:lstStyle/>
          <a:p>
            <a:pPr marL="342900" indent="-342900">
              <a:buFont typeface="+mj-lt"/>
              <a:buAutoNum type="arabicPeriod" startAt="21"/>
            </a:pPr>
            <a:r>
              <a:rPr lang="en-US" sz="1600" dirty="0"/>
              <a:t>The output value of each hidden node is sent to each output node in the output layer </a:t>
            </a:r>
          </a:p>
        </p:txBody>
      </p:sp>
      <p:pic>
        <p:nvPicPr>
          <p:cNvPr id="403459" name="Picture 3"/>
          <p:cNvPicPr>
            <a:picLocks noChangeAspect="1" noChangeArrowheads="1"/>
          </p:cNvPicPr>
          <p:nvPr/>
        </p:nvPicPr>
        <p:blipFill>
          <a:blip r:embed="rId3" cstate="print"/>
          <a:srcRect/>
          <a:stretch>
            <a:fillRect/>
          </a:stretch>
        </p:blipFill>
        <p:spPr bwMode="auto">
          <a:xfrm>
            <a:off x="1219200" y="2057400"/>
            <a:ext cx="6019800" cy="3752850"/>
          </a:xfrm>
          <a:prstGeom prst="rect">
            <a:avLst/>
          </a:prstGeom>
          <a:noFill/>
          <a:ln w="9525">
            <a:noFill/>
            <a:miter lim="800000"/>
            <a:headEnd/>
            <a:tailEnd/>
          </a:ln>
        </p:spPr>
      </p:pic>
      <p:cxnSp>
        <p:nvCxnSpPr>
          <p:cNvPr id="34" name="Straight Arrow Connector 33"/>
          <p:cNvCxnSpPr/>
          <p:nvPr/>
        </p:nvCxnSpPr>
        <p:spPr>
          <a:xfrm>
            <a:off x="4724400" y="2971800"/>
            <a:ext cx="3810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4648200" y="3048000"/>
            <a:ext cx="3048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4724400" y="3810000"/>
            <a:ext cx="381000" cy="58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4724400" y="3886200"/>
            <a:ext cx="3048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4724400" y="4419600"/>
            <a:ext cx="3048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4724400" y="4648200"/>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V="1">
            <a:off x="4724400" y="5181600"/>
            <a:ext cx="228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4724400" y="5257800"/>
            <a:ext cx="3810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itle 2"/>
          <p:cNvSpPr txBox="1">
            <a:spLocks/>
          </p:cNvSpPr>
          <p:nvPr/>
        </p:nvSpPr>
        <p:spPr>
          <a:xfrm>
            <a:off x="188682" y="653130"/>
            <a:ext cx="8421918" cy="413670"/>
          </a:xfrm>
          <a:prstGeom prst="rect">
            <a:avLst/>
          </a:prstGeom>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Machine Learning (Artificial Neural</a:t>
            </a:r>
            <a:r>
              <a:rPr kumimoji="0" lang="en-US" altLang="en-US" sz="1800" b="1" i="0" u="none" strike="noStrike" kern="1200" cap="none" spc="0" normalizeH="0" noProof="0" dirty="0">
                <a:ln>
                  <a:noFill/>
                </a:ln>
                <a:solidFill>
                  <a:schemeClr val="tx1"/>
                </a:solidFill>
                <a:effectLst/>
                <a:uLnTx/>
                <a:uFillTx/>
                <a:latin typeface="+mj-lt"/>
                <a:ea typeface="+mn-ea"/>
                <a:cs typeface="Arial"/>
              </a:rPr>
              <a:t> Network</a:t>
            </a: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 </a:t>
            </a:r>
          </a:p>
        </p:txBody>
      </p:sp>
    </p:spTree>
    <p:extLst>
      <p:ext uri="{BB962C8B-B14F-4D97-AF65-F5344CB8AC3E}">
        <p14:creationId xmlns:p14="http://schemas.microsoft.com/office/powerpoint/2010/main" val="2869367038"/>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0" presetClass="path" presetSubtype="0" accel="50000" decel="50000" fill="hold" nodeType="withEffect">
                                  <p:stCondLst>
                                    <p:cond delay="0"/>
                                  </p:stCondLst>
                                  <p:childTnLst>
                                    <p:animMotion origin="layout" path="M -3.33333E-6 1.7341E-6 L 0.1 0.05549 " pathEditMode="relative" ptsTypes="AA">
                                      <p:cBhvr>
                                        <p:cTn id="10" dur="2000" fill="hold"/>
                                        <p:tgtEl>
                                          <p:spTgt spid="34"/>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 3.69942E-6 L 0.125 0.20531 " pathEditMode="relative" rAng="0" ptsTypes="AA">
                                      <p:cBhvr>
                                        <p:cTn id="12" dur="2000" fill="hold"/>
                                        <p:tgtEl>
                                          <p:spTgt spid="38"/>
                                        </p:tgtEl>
                                        <p:attrNameLst>
                                          <p:attrName>ppt_x</p:attrName>
                                          <p:attrName>ppt_y</p:attrName>
                                        </p:attrNameLst>
                                      </p:cBhvr>
                                      <p:rCtr x="63" y="103"/>
                                    </p:animMotion>
                                  </p:childTnLst>
                                </p:cTn>
                              </p:par>
                            </p:childTnLst>
                          </p:cTn>
                        </p:par>
                        <p:par>
                          <p:cTn id="13" fill="hold">
                            <p:stCondLst>
                              <p:cond delay="2000"/>
                            </p:stCondLst>
                            <p:childTnLst>
                              <p:par>
                                <p:cTn id="14" presetID="1" presetClass="exit" presetSubtype="0" fill="hold" nodeType="afterEffect">
                                  <p:stCondLst>
                                    <p:cond delay="0"/>
                                  </p:stCondLst>
                                  <p:childTnLst>
                                    <p:set>
                                      <p:cBhvr>
                                        <p:cTn id="15" dur="1" fill="hold">
                                          <p:stCondLst>
                                            <p:cond delay="0"/>
                                          </p:stCondLst>
                                        </p:cTn>
                                        <p:tgtEl>
                                          <p:spTgt spid="34"/>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3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childTnLst>
                                </p:cTn>
                              </p:par>
                              <p:par>
                                <p:cTn id="24" presetID="0" presetClass="path" presetSubtype="0" accel="50000" decel="50000" fill="hold" nodeType="withEffect">
                                  <p:stCondLst>
                                    <p:cond delay="0"/>
                                  </p:stCondLst>
                                  <p:childTnLst>
                                    <p:animMotion origin="layout" path="M 0 4.85549E-6 L 0.10417 -0.02636 " pathEditMode="relative" rAng="0" ptsTypes="AA">
                                      <p:cBhvr>
                                        <p:cTn id="25" dur="2000" fill="hold"/>
                                        <p:tgtEl>
                                          <p:spTgt spid="42"/>
                                        </p:tgtEl>
                                        <p:attrNameLst>
                                          <p:attrName>ppt_x</p:attrName>
                                          <p:attrName>ppt_y</p:attrName>
                                        </p:attrNameLst>
                                      </p:cBhvr>
                                      <p:rCtr x="52" y="-13"/>
                                    </p:animMotion>
                                  </p:childTnLst>
                                </p:cTn>
                              </p:par>
                              <p:par>
                                <p:cTn id="26" presetID="0" presetClass="path" presetSubtype="0" accel="50000" decel="50000" fill="hold" nodeType="withEffect">
                                  <p:stCondLst>
                                    <p:cond delay="0"/>
                                  </p:stCondLst>
                                  <p:childTnLst>
                                    <p:animMotion origin="layout" path="M -3.33333E-6 1.04046E-6 L 0.1 0.10543 " pathEditMode="relative" rAng="0" ptsTypes="AA">
                                      <p:cBhvr>
                                        <p:cTn id="27" dur="2000" fill="hold"/>
                                        <p:tgtEl>
                                          <p:spTgt spid="45"/>
                                        </p:tgtEl>
                                        <p:attrNameLst>
                                          <p:attrName>ppt_x</p:attrName>
                                          <p:attrName>ppt_y</p:attrName>
                                        </p:attrNameLst>
                                      </p:cBhvr>
                                      <p:rCtr x="50" y="53"/>
                                    </p:animMotion>
                                  </p:childTnLst>
                                </p:cTn>
                              </p:par>
                            </p:childTnLst>
                          </p:cTn>
                        </p:par>
                        <p:par>
                          <p:cTn id="28" fill="hold">
                            <p:stCondLst>
                              <p:cond delay="2000"/>
                            </p:stCondLst>
                            <p:childTnLst>
                              <p:par>
                                <p:cTn id="29" presetID="1" presetClass="exit" presetSubtype="0" fill="hold" nodeType="afterEffect">
                                  <p:stCondLst>
                                    <p:cond delay="0"/>
                                  </p:stCondLst>
                                  <p:childTnLst>
                                    <p:set>
                                      <p:cBhvr>
                                        <p:cTn id="30" dur="1" fill="hold">
                                          <p:stCondLst>
                                            <p:cond delay="0"/>
                                          </p:stCondLst>
                                        </p:cTn>
                                        <p:tgtEl>
                                          <p:spTgt spid="4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0" presetClass="path" presetSubtype="0" accel="50000" decel="50000" fill="hold" nodeType="withEffect">
                                  <p:stCondLst>
                                    <p:cond delay="0"/>
                                  </p:stCondLst>
                                  <p:childTnLst>
                                    <p:animMotion origin="layout" path="M -3.33333E-6 2.31214E-6 L 0.10834 -0.09989 " pathEditMode="relative" rAng="0" ptsTypes="AA">
                                      <p:cBhvr>
                                        <p:cTn id="40" dur="2000" fill="hold"/>
                                        <p:tgtEl>
                                          <p:spTgt spid="47"/>
                                        </p:tgtEl>
                                        <p:attrNameLst>
                                          <p:attrName>ppt_x</p:attrName>
                                          <p:attrName>ppt_y</p:attrName>
                                        </p:attrNameLst>
                                      </p:cBhvr>
                                      <p:rCtr x="54" y="-50"/>
                                    </p:animMotion>
                                  </p:childTnLst>
                                </p:cTn>
                              </p:par>
                              <p:par>
                                <p:cTn id="41" presetID="0" presetClass="path" presetSubtype="0" accel="50000" decel="50000" fill="hold" nodeType="withEffect">
                                  <p:stCondLst>
                                    <p:cond delay="0"/>
                                  </p:stCondLst>
                                  <p:childTnLst>
                                    <p:animMotion origin="layout" path="M 0 -4.21965E-6 L 0.1 -4.21965E-6 " pathEditMode="relative" rAng="0" ptsTypes="AA">
                                      <p:cBhvr>
                                        <p:cTn id="42" dur="2000" fill="hold"/>
                                        <p:tgtEl>
                                          <p:spTgt spid="49"/>
                                        </p:tgtEl>
                                        <p:attrNameLst>
                                          <p:attrName>ppt_x</p:attrName>
                                          <p:attrName>ppt_y</p:attrName>
                                        </p:attrNameLst>
                                      </p:cBhvr>
                                      <p:rCtr x="50" y="0"/>
                                    </p:animMotion>
                                  </p:childTnLst>
                                </p:cTn>
                              </p:par>
                            </p:childTnLst>
                          </p:cTn>
                        </p:par>
                        <p:par>
                          <p:cTn id="43" fill="hold">
                            <p:stCondLst>
                              <p:cond delay="2000"/>
                            </p:stCondLst>
                            <p:childTnLst>
                              <p:par>
                                <p:cTn id="44" presetID="1" presetClass="exit" presetSubtype="0" fill="hold" nodeType="afterEffect">
                                  <p:stCondLst>
                                    <p:cond delay="500"/>
                                  </p:stCondLst>
                                  <p:childTnLst>
                                    <p:set>
                                      <p:cBhvr>
                                        <p:cTn id="45" dur="1" fill="hold">
                                          <p:stCondLst>
                                            <p:cond delay="0"/>
                                          </p:stCondLst>
                                        </p:cTn>
                                        <p:tgtEl>
                                          <p:spTgt spid="47"/>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49"/>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56"/>
                                        </p:tgtEl>
                                        <p:attrNameLst>
                                          <p:attrName>style.visibility</p:attrName>
                                        </p:attrNameLst>
                                      </p:cBhvr>
                                      <p:to>
                                        <p:strVal val="visible"/>
                                      </p:to>
                                    </p:set>
                                  </p:childTnLst>
                                </p:cTn>
                              </p:par>
                              <p:par>
                                <p:cTn id="52" presetID="0" presetClass="path" presetSubtype="0" accel="50000" decel="50000" fill="hold" nodeType="withEffect">
                                  <p:stCondLst>
                                    <p:cond delay="0"/>
                                  </p:stCondLst>
                                  <p:childTnLst>
                                    <p:animMotion origin="layout" path="M 1.73472E-18 -2.60116E-6 L 0.10833 -0.17757 " pathEditMode="relative" ptsTypes="AA">
                                      <p:cBhvr>
                                        <p:cTn id="53" dur="2000" fill="hold"/>
                                        <p:tgtEl>
                                          <p:spTgt spid="54"/>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3.33333E-6 -2.60116E-6 L 0.08334 -0.06659 " pathEditMode="relative" ptsTypes="AA">
                                      <p:cBhvr>
                                        <p:cTn id="55" dur="2000" fill="hold"/>
                                        <p:tgtEl>
                                          <p:spTgt spid="56"/>
                                        </p:tgtEl>
                                        <p:attrNameLst>
                                          <p:attrName>ppt_x</p:attrName>
                                          <p:attrName>ppt_y</p:attrName>
                                        </p:attrNameLst>
                                      </p:cBhvr>
                                    </p:animMotion>
                                  </p:childTnLst>
                                </p:cTn>
                              </p:par>
                            </p:childTnLst>
                          </p:cTn>
                        </p:par>
                        <p:par>
                          <p:cTn id="56" fill="hold">
                            <p:stCondLst>
                              <p:cond delay="4000"/>
                            </p:stCondLst>
                            <p:childTnLst>
                              <p:par>
                                <p:cTn id="57" presetID="1" presetClass="exit" presetSubtype="0" fill="hold" nodeType="afterEffect">
                                  <p:stCondLst>
                                    <p:cond delay="500"/>
                                  </p:stCondLst>
                                  <p:childTnLst>
                                    <p:set>
                                      <p:cBhvr>
                                        <p:cTn id="58" dur="1" fill="hold">
                                          <p:stCondLst>
                                            <p:cond delay="0"/>
                                          </p:stCondLst>
                                        </p:cTn>
                                        <p:tgtEl>
                                          <p:spTgt spid="54"/>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892620" y="1676400"/>
            <a:ext cx="6796308" cy="2895600"/>
            <a:chOff x="457200" y="1676400"/>
            <a:chExt cx="6796308" cy="2895600"/>
          </a:xfrm>
        </p:grpSpPr>
        <p:cxnSp>
          <p:nvCxnSpPr>
            <p:cNvPr id="3" name="Straight Arrow Connector 2"/>
            <p:cNvCxnSpPr>
              <a:endCxn id="7" idx="1"/>
            </p:cNvCxnSpPr>
            <p:nvPr/>
          </p:nvCxnSpPr>
          <p:spPr>
            <a:xfrm>
              <a:off x="791022" y="1890480"/>
              <a:ext cx="1897249" cy="5221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 name="Straight Arrow Connector 3"/>
            <p:cNvCxnSpPr/>
            <p:nvPr/>
          </p:nvCxnSpPr>
          <p:spPr>
            <a:xfrm flipV="1">
              <a:off x="457200" y="3048000"/>
              <a:ext cx="16002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914400" y="2438400"/>
              <a:ext cx="13716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1905000" y="2133600"/>
              <a:ext cx="5348508" cy="1905000"/>
            </a:xfrm>
            <a:prstGeom prst="ellipse">
              <a:avLst/>
            </a:prstGeom>
            <a:solidFill>
              <a:srgbClr val="0070C0">
                <a:alpha val="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2" name="TextBox 11"/>
            <p:cNvSpPr txBox="1"/>
            <p:nvPr/>
          </p:nvSpPr>
          <p:spPr>
            <a:xfrm>
              <a:off x="1143000" y="1828800"/>
              <a:ext cx="457200" cy="307777"/>
            </a:xfrm>
            <a:prstGeom prst="rect">
              <a:avLst/>
            </a:prstGeom>
            <a:noFill/>
          </p:spPr>
          <p:txBody>
            <a:bodyPr wrap="square" rtlCol="0">
              <a:spAutoFit/>
            </a:bodyPr>
            <a:lstStyle/>
            <a:p>
              <a:r>
                <a:rPr lang="en-IN" sz="1400" b="1" dirty="0"/>
                <a:t>X1</a:t>
              </a:r>
            </a:p>
          </p:txBody>
        </p:sp>
        <p:sp>
          <p:nvSpPr>
            <p:cNvPr id="13" name="TextBox 12"/>
            <p:cNvSpPr txBox="1"/>
            <p:nvPr/>
          </p:nvSpPr>
          <p:spPr>
            <a:xfrm>
              <a:off x="685800" y="2209800"/>
              <a:ext cx="533400" cy="307777"/>
            </a:xfrm>
            <a:prstGeom prst="rect">
              <a:avLst/>
            </a:prstGeom>
            <a:noFill/>
          </p:spPr>
          <p:txBody>
            <a:bodyPr wrap="square" rtlCol="0">
              <a:spAutoFit/>
            </a:bodyPr>
            <a:lstStyle/>
            <a:p>
              <a:r>
                <a:rPr lang="en-IN" sz="1400" b="1" dirty="0"/>
                <a:t>X2</a:t>
              </a:r>
            </a:p>
          </p:txBody>
        </p:sp>
        <p:sp>
          <p:nvSpPr>
            <p:cNvPr id="14" name="TextBox 13"/>
            <p:cNvSpPr txBox="1"/>
            <p:nvPr/>
          </p:nvSpPr>
          <p:spPr>
            <a:xfrm>
              <a:off x="609600" y="2819400"/>
              <a:ext cx="533400" cy="307777"/>
            </a:xfrm>
            <a:prstGeom prst="rect">
              <a:avLst/>
            </a:prstGeom>
            <a:noFill/>
          </p:spPr>
          <p:txBody>
            <a:bodyPr wrap="square" rtlCol="0">
              <a:spAutoFit/>
            </a:bodyPr>
            <a:lstStyle/>
            <a:p>
              <a:r>
                <a:rPr lang="en-IN" sz="1400" b="1" dirty="0"/>
                <a:t>X3</a:t>
              </a:r>
            </a:p>
          </p:txBody>
        </p:sp>
        <p:sp>
          <p:nvSpPr>
            <p:cNvPr id="15" name="TextBox 14"/>
            <p:cNvSpPr txBox="1"/>
            <p:nvPr/>
          </p:nvSpPr>
          <p:spPr>
            <a:xfrm>
              <a:off x="2971800" y="3124200"/>
              <a:ext cx="2895600" cy="461665"/>
            </a:xfrm>
            <a:prstGeom prst="rect">
              <a:avLst/>
            </a:prstGeom>
            <a:noFill/>
            <a:ln>
              <a:solidFill>
                <a:schemeClr val="tx1"/>
              </a:solidFill>
            </a:ln>
          </p:spPr>
          <p:txBody>
            <a:bodyPr wrap="square" rtlCol="0">
              <a:spAutoFit/>
            </a:bodyPr>
            <a:lstStyle/>
            <a:p>
              <a:r>
                <a:rPr lang="en-IN" sz="1200" b="1" dirty="0"/>
                <a:t>ACC = X1*WO11 + X2*WO12 + X3*WO13 + X4*WO14</a:t>
              </a:r>
            </a:p>
          </p:txBody>
        </p:sp>
        <p:sp>
          <p:nvSpPr>
            <p:cNvPr id="16" name="TextBox 15"/>
            <p:cNvSpPr txBox="1"/>
            <p:nvPr/>
          </p:nvSpPr>
          <p:spPr>
            <a:xfrm>
              <a:off x="3084282" y="3628572"/>
              <a:ext cx="2438400" cy="307777"/>
            </a:xfrm>
            <a:prstGeom prst="rect">
              <a:avLst/>
            </a:prstGeom>
            <a:noFill/>
          </p:spPr>
          <p:txBody>
            <a:bodyPr wrap="square" rtlCol="0">
              <a:spAutoFit/>
            </a:bodyPr>
            <a:lstStyle/>
            <a:p>
              <a:r>
                <a:rPr lang="en-IN" sz="1400" dirty="0"/>
                <a:t>N1Output = Sigmoid(ACC)</a:t>
              </a:r>
            </a:p>
          </p:txBody>
        </p:sp>
        <p:cxnSp>
          <p:nvCxnSpPr>
            <p:cNvPr id="17" name="Straight Arrow Connector 16"/>
            <p:cNvCxnSpPr/>
            <p:nvPr/>
          </p:nvCxnSpPr>
          <p:spPr>
            <a:xfrm>
              <a:off x="4191000" y="3886200"/>
              <a:ext cx="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2" name="Group 21"/>
            <p:cNvGrpSpPr/>
            <p:nvPr/>
          </p:nvGrpSpPr>
          <p:grpSpPr>
            <a:xfrm>
              <a:off x="2921010" y="2489206"/>
              <a:ext cx="3408436" cy="318658"/>
              <a:chOff x="3240318" y="2489206"/>
              <a:chExt cx="3408436" cy="318658"/>
            </a:xfrm>
          </p:grpSpPr>
          <p:sp>
            <p:nvSpPr>
              <p:cNvPr id="9" name="TextBox 8"/>
              <p:cNvSpPr txBox="1"/>
              <p:nvPr/>
            </p:nvSpPr>
            <p:spPr>
              <a:xfrm>
                <a:off x="3240318" y="2489210"/>
                <a:ext cx="850294" cy="307777"/>
              </a:xfrm>
              <a:prstGeom prst="rect">
                <a:avLst/>
              </a:prstGeom>
              <a:noFill/>
              <a:ln>
                <a:solidFill>
                  <a:schemeClr val="tx1"/>
                </a:solidFill>
              </a:ln>
            </p:spPr>
            <p:txBody>
              <a:bodyPr wrap="square" rtlCol="0">
                <a:spAutoFit/>
              </a:bodyPr>
              <a:lstStyle/>
              <a:p>
                <a:r>
                  <a:rPr lang="en-IN" sz="1400" b="1" dirty="0"/>
                  <a:t>011</a:t>
                </a:r>
              </a:p>
            </p:txBody>
          </p:sp>
          <p:sp>
            <p:nvSpPr>
              <p:cNvPr id="10" name="TextBox 9"/>
              <p:cNvSpPr txBox="1"/>
              <p:nvPr/>
            </p:nvSpPr>
            <p:spPr>
              <a:xfrm>
                <a:off x="4090612" y="2489206"/>
                <a:ext cx="850294" cy="307777"/>
              </a:xfrm>
              <a:prstGeom prst="rect">
                <a:avLst/>
              </a:prstGeom>
              <a:noFill/>
              <a:ln>
                <a:solidFill>
                  <a:schemeClr val="tx1"/>
                </a:solidFill>
              </a:ln>
            </p:spPr>
            <p:txBody>
              <a:bodyPr wrap="square" rtlCol="0">
                <a:spAutoFit/>
              </a:bodyPr>
              <a:lstStyle/>
              <a:p>
                <a:r>
                  <a:rPr lang="en-IN" sz="1400" b="1" dirty="0"/>
                  <a:t>O12</a:t>
                </a:r>
              </a:p>
            </p:txBody>
          </p:sp>
          <p:sp>
            <p:nvSpPr>
              <p:cNvPr id="11" name="TextBox 10"/>
              <p:cNvSpPr txBox="1"/>
              <p:nvPr/>
            </p:nvSpPr>
            <p:spPr>
              <a:xfrm>
                <a:off x="4940906" y="2489210"/>
                <a:ext cx="850294" cy="307777"/>
              </a:xfrm>
              <a:prstGeom prst="rect">
                <a:avLst/>
              </a:prstGeom>
              <a:noFill/>
              <a:ln>
                <a:solidFill>
                  <a:schemeClr val="tx1"/>
                </a:solidFill>
              </a:ln>
            </p:spPr>
            <p:txBody>
              <a:bodyPr wrap="square" rtlCol="0">
                <a:spAutoFit/>
              </a:bodyPr>
              <a:lstStyle/>
              <a:p>
                <a:r>
                  <a:rPr lang="en-IN" sz="1400" b="1" dirty="0"/>
                  <a:t>O13</a:t>
                </a:r>
              </a:p>
            </p:txBody>
          </p:sp>
          <p:sp>
            <p:nvSpPr>
              <p:cNvPr id="20" name="TextBox 19"/>
              <p:cNvSpPr txBox="1"/>
              <p:nvPr/>
            </p:nvSpPr>
            <p:spPr>
              <a:xfrm>
                <a:off x="5798460" y="2500086"/>
                <a:ext cx="850294" cy="307778"/>
              </a:xfrm>
              <a:prstGeom prst="rect">
                <a:avLst/>
              </a:prstGeom>
              <a:noFill/>
              <a:ln>
                <a:solidFill>
                  <a:schemeClr val="tx1"/>
                </a:solidFill>
              </a:ln>
            </p:spPr>
            <p:txBody>
              <a:bodyPr wrap="square" rtlCol="0">
                <a:spAutoFit/>
              </a:bodyPr>
              <a:lstStyle/>
              <a:p>
                <a:r>
                  <a:rPr lang="en-IN" sz="1400" b="1" dirty="0"/>
                  <a:t>O14</a:t>
                </a:r>
              </a:p>
            </p:txBody>
          </p:sp>
        </p:grpSp>
        <p:cxnSp>
          <p:nvCxnSpPr>
            <p:cNvPr id="23" name="Straight Arrow Connector 22"/>
            <p:cNvCxnSpPr/>
            <p:nvPr/>
          </p:nvCxnSpPr>
          <p:spPr>
            <a:xfrm flipV="1">
              <a:off x="533400" y="3429000"/>
              <a:ext cx="1600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57200" y="3352800"/>
              <a:ext cx="533400" cy="307777"/>
            </a:xfrm>
            <a:prstGeom prst="rect">
              <a:avLst/>
            </a:prstGeom>
            <a:noFill/>
          </p:spPr>
          <p:txBody>
            <a:bodyPr wrap="square" rtlCol="0">
              <a:spAutoFit/>
            </a:bodyPr>
            <a:lstStyle/>
            <a:p>
              <a:r>
                <a:rPr lang="en-IN" sz="1400" b="1" dirty="0"/>
                <a:t>X4</a:t>
              </a:r>
            </a:p>
          </p:txBody>
        </p:sp>
        <p:sp>
          <p:nvSpPr>
            <p:cNvPr id="27" name="TextBox 26"/>
            <p:cNvSpPr txBox="1"/>
            <p:nvPr/>
          </p:nvSpPr>
          <p:spPr>
            <a:xfrm>
              <a:off x="3733800" y="1676400"/>
              <a:ext cx="1905000" cy="381000"/>
            </a:xfrm>
            <a:prstGeom prst="rect">
              <a:avLst/>
            </a:prstGeom>
            <a:noFill/>
          </p:spPr>
          <p:txBody>
            <a:bodyPr wrap="square" rtlCol="0">
              <a:spAutoFit/>
            </a:bodyPr>
            <a:lstStyle/>
            <a:p>
              <a:r>
                <a:rPr lang="en-IN" dirty="0"/>
                <a:t>Output Node 1</a:t>
              </a:r>
            </a:p>
          </p:txBody>
        </p:sp>
      </p:grpSp>
      <p:sp>
        <p:nvSpPr>
          <p:cNvPr id="24" name="Title 2"/>
          <p:cNvSpPr txBox="1">
            <a:spLocks/>
          </p:cNvSpPr>
          <p:nvPr/>
        </p:nvSpPr>
        <p:spPr>
          <a:xfrm>
            <a:off x="188682" y="653130"/>
            <a:ext cx="8421918" cy="413670"/>
          </a:xfrm>
          <a:prstGeom prst="rect">
            <a:avLst/>
          </a:prstGeom>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Machine Learning (Artificial Neural</a:t>
            </a:r>
            <a:r>
              <a:rPr kumimoji="0" lang="en-US" altLang="en-US" sz="1800" b="1" i="0" u="none" strike="noStrike" kern="1200" cap="none" spc="0" normalizeH="0" noProof="0" dirty="0">
                <a:ln>
                  <a:noFill/>
                </a:ln>
                <a:solidFill>
                  <a:schemeClr val="tx1"/>
                </a:solidFill>
                <a:effectLst/>
                <a:uLnTx/>
                <a:uFillTx/>
                <a:latin typeface="+mj-lt"/>
                <a:ea typeface="+mn-ea"/>
                <a:cs typeface="Arial"/>
              </a:rPr>
              <a:t> Network</a:t>
            </a: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 </a:t>
            </a:r>
          </a:p>
        </p:txBody>
      </p:sp>
    </p:spTree>
    <p:extLst>
      <p:ext uri="{BB962C8B-B14F-4D97-AF65-F5344CB8AC3E}">
        <p14:creationId xmlns:p14="http://schemas.microsoft.com/office/powerpoint/2010/main" val="3260916306"/>
      </p:ext>
    </p:extLst>
  </p:cSld>
  <p:clrMapOvr>
    <a:masterClrMapping/>
  </p:clrMapOvr>
  <p:transition spd="med">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81000" y="1066800"/>
            <a:ext cx="8229600" cy="3194721"/>
          </a:xfrm>
        </p:spPr>
        <p:txBody>
          <a:bodyPr>
            <a:spAutoFit/>
          </a:bodyPr>
          <a:lstStyle/>
          <a:p>
            <a:pPr marL="342900" indent="-342900">
              <a:buFont typeface="+mj-lt"/>
              <a:buAutoNum type="arabicPeriod" startAt="22"/>
            </a:pPr>
            <a:r>
              <a:rPr lang="en-US" sz="1600" dirty="0"/>
              <a:t>In a binary output ANN, the output node acts like a perceptron classifying the input into one of the two classes</a:t>
            </a:r>
            <a:endParaRPr lang="en-US" sz="1600" b="1" dirty="0"/>
          </a:p>
          <a:p>
            <a:pPr marL="342900" indent="-342900">
              <a:buFont typeface="+mj-lt"/>
              <a:buAutoNum type="arabicPeriod" startAt="22"/>
            </a:pPr>
            <a:endParaRPr lang="en-US" sz="1600" dirty="0"/>
          </a:p>
          <a:p>
            <a:pPr marL="342900" indent="-342900">
              <a:buFont typeface="+mj-lt"/>
              <a:buAutoNum type="arabicPeriod" startAt="22"/>
            </a:pPr>
            <a:endParaRPr lang="en-US" sz="1600" dirty="0"/>
          </a:p>
          <a:p>
            <a:pPr marL="342900" indent="-342900">
              <a:buFont typeface="+mj-lt"/>
              <a:buAutoNum type="arabicPeriod" startAt="22"/>
            </a:pPr>
            <a:endParaRPr lang="en-US" sz="1600" dirty="0"/>
          </a:p>
          <a:p>
            <a:pPr marL="342900" indent="-342900">
              <a:buFont typeface="+mj-lt"/>
              <a:buAutoNum type="arabicPeriod" startAt="22"/>
            </a:pPr>
            <a:endParaRPr lang="en-US" sz="1600" dirty="0"/>
          </a:p>
          <a:p>
            <a:pPr marL="342900" indent="-342900">
              <a:buFont typeface="+mj-lt"/>
              <a:buAutoNum type="arabicPeriod" startAt="22"/>
            </a:pPr>
            <a:endParaRPr lang="en-IN" sz="1600" dirty="0"/>
          </a:p>
          <a:p>
            <a:pPr marL="342900" indent="-342900">
              <a:buFont typeface="+mj-lt"/>
              <a:buAutoNum type="arabicPeriod" startAt="22"/>
            </a:pPr>
            <a:endParaRPr lang="en-IN" sz="1600" dirty="0"/>
          </a:p>
          <a:p>
            <a:pPr marL="342900" indent="-342900">
              <a:buFont typeface="+mj-lt"/>
              <a:buAutoNum type="arabicPeriod" startAt="22"/>
            </a:pPr>
            <a:endParaRPr lang="en-IN" sz="1600" dirty="0"/>
          </a:p>
          <a:p>
            <a:pPr marL="342900" indent="-342900">
              <a:buFont typeface="+mj-lt"/>
              <a:buAutoNum type="arabicPeriod" startAt="22"/>
            </a:pPr>
            <a:r>
              <a:rPr lang="en-IN" sz="1600" dirty="0"/>
              <a:t>Examples of such ANN applications would be to detect fraudulent transaction, whether a customer will buy a product given the attributes etc.</a:t>
            </a:r>
          </a:p>
        </p:txBody>
      </p:sp>
      <p:pic>
        <p:nvPicPr>
          <p:cNvPr id="7" name="Picture 8"/>
          <p:cNvPicPr>
            <a:picLocks noChangeAspect="1" noChangeArrowheads="1"/>
          </p:cNvPicPr>
          <p:nvPr/>
        </p:nvPicPr>
        <p:blipFill>
          <a:blip r:embed="rId2" cstate="print"/>
          <a:srcRect/>
          <a:stretch>
            <a:fillRect/>
          </a:stretch>
        </p:blipFill>
        <p:spPr bwMode="auto">
          <a:xfrm>
            <a:off x="1371600" y="2209800"/>
            <a:ext cx="1219200" cy="927302"/>
          </a:xfrm>
          <a:prstGeom prst="rect">
            <a:avLst/>
          </a:prstGeom>
          <a:noFill/>
          <a:ln w="9525">
            <a:noFill/>
            <a:miter lim="800000"/>
            <a:headEnd/>
            <a:tailEnd/>
          </a:ln>
        </p:spPr>
      </p:pic>
      <p:pic>
        <p:nvPicPr>
          <p:cNvPr id="346117" name="Picture 5"/>
          <p:cNvPicPr>
            <a:picLocks noChangeAspect="1" noChangeArrowheads="1"/>
          </p:cNvPicPr>
          <p:nvPr/>
        </p:nvPicPr>
        <p:blipFill>
          <a:blip r:embed="rId3" cstate="print"/>
          <a:srcRect/>
          <a:stretch>
            <a:fillRect/>
          </a:stretch>
        </p:blipFill>
        <p:spPr bwMode="auto">
          <a:xfrm>
            <a:off x="4800600" y="1524000"/>
            <a:ext cx="2381250" cy="1857375"/>
          </a:xfrm>
          <a:prstGeom prst="rect">
            <a:avLst/>
          </a:prstGeom>
          <a:noFill/>
          <a:ln w="9525">
            <a:noFill/>
            <a:miter lim="800000"/>
            <a:headEnd/>
            <a:tailEnd/>
          </a:ln>
        </p:spPr>
      </p:pic>
      <p:cxnSp>
        <p:nvCxnSpPr>
          <p:cNvPr id="11" name="Straight Arrow Connector 10"/>
          <p:cNvCxnSpPr>
            <a:stCxn id="7" idx="3"/>
          </p:cNvCxnSpPr>
          <p:nvPr/>
        </p:nvCxnSpPr>
        <p:spPr>
          <a:xfrm flipV="1">
            <a:off x="2590800" y="2667000"/>
            <a:ext cx="2286000" cy="64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itle 2"/>
          <p:cNvSpPr txBox="1">
            <a:spLocks/>
          </p:cNvSpPr>
          <p:nvPr/>
        </p:nvSpPr>
        <p:spPr>
          <a:xfrm>
            <a:off x="188682" y="653130"/>
            <a:ext cx="8421918" cy="413670"/>
          </a:xfrm>
          <a:prstGeom prst="rect">
            <a:avLst/>
          </a:prstGeom>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Machine Learning (Artificial Neural</a:t>
            </a:r>
            <a:r>
              <a:rPr kumimoji="0" lang="en-US" altLang="en-US" sz="1800" b="1" i="0" u="none" strike="noStrike" kern="1200" cap="none" spc="0" normalizeH="0" noProof="0" dirty="0">
                <a:ln>
                  <a:noFill/>
                </a:ln>
                <a:solidFill>
                  <a:schemeClr val="tx1"/>
                </a:solidFill>
                <a:effectLst/>
                <a:uLnTx/>
                <a:uFillTx/>
                <a:latin typeface="+mj-lt"/>
                <a:ea typeface="+mn-ea"/>
                <a:cs typeface="Arial"/>
              </a:rPr>
              <a:t> Network</a:t>
            </a: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 </a:t>
            </a:r>
          </a:p>
        </p:txBody>
      </p:sp>
    </p:spTree>
    <p:extLst>
      <p:ext uri="{BB962C8B-B14F-4D97-AF65-F5344CB8AC3E}">
        <p14:creationId xmlns:p14="http://schemas.microsoft.com/office/powerpoint/2010/main" val="466241175"/>
      </p:ext>
    </p:extLst>
  </p:cSld>
  <p:clrMapOvr>
    <a:masterClrMapping/>
  </p:clrMapOvr>
  <p:transition spd="med">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229600" cy="5484578"/>
          </a:xfrm>
        </p:spPr>
        <p:txBody>
          <a:bodyPr>
            <a:spAutoFit/>
          </a:bodyPr>
          <a:lstStyle/>
          <a:p>
            <a:pPr marL="342900" indent="-342900">
              <a:buFont typeface="+mj-lt"/>
              <a:buAutoNum type="arabicPeriod" startAt="24"/>
            </a:pPr>
            <a:r>
              <a:rPr lang="en-IN" sz="1600" dirty="0"/>
              <a:t>We can have a ANN with multiple output nodes where a given output node may or may not get triggered given the input and the weights.</a:t>
            </a:r>
          </a:p>
          <a:p>
            <a:pPr marL="342900" indent="-342900">
              <a:buFont typeface="+mj-lt"/>
              <a:buAutoNum type="arabicPeriod" startAt="24"/>
            </a:pPr>
            <a:endParaRPr lang="en-IN" sz="1400" dirty="0"/>
          </a:p>
          <a:p>
            <a:pPr marL="342900" indent="-342900">
              <a:buFont typeface="+mj-lt"/>
              <a:buAutoNum type="arabicPeriod" startAt="24"/>
            </a:pPr>
            <a:endParaRPr lang="en-US" sz="1600" dirty="0"/>
          </a:p>
          <a:p>
            <a:pPr marL="342900" indent="-342900">
              <a:buFont typeface="+mj-lt"/>
              <a:buAutoNum type="arabicPeriod" startAt="24"/>
            </a:pPr>
            <a:endParaRPr lang="en-US" sz="1600" dirty="0"/>
          </a:p>
          <a:p>
            <a:pPr marL="342900" indent="-342900">
              <a:buFont typeface="+mj-lt"/>
              <a:buAutoNum type="arabicPeriod" startAt="24"/>
            </a:pPr>
            <a:endParaRPr lang="en-US" sz="1600" dirty="0"/>
          </a:p>
          <a:p>
            <a:pPr marL="342900" indent="-342900">
              <a:buFont typeface="+mj-lt"/>
              <a:buAutoNum type="arabicPeriod" startAt="24"/>
            </a:pPr>
            <a:endParaRPr lang="en-US" sz="1600" dirty="0"/>
          </a:p>
          <a:p>
            <a:pPr marL="342900" indent="-342900">
              <a:buFont typeface="+mj-lt"/>
              <a:buAutoNum type="arabicPeriod" startAt="24"/>
            </a:pPr>
            <a:endParaRPr lang="en-IN" sz="1600" dirty="0"/>
          </a:p>
          <a:p>
            <a:pPr marL="342900" indent="-342900">
              <a:buFont typeface="+mj-lt"/>
              <a:buAutoNum type="arabicPeriod" startAt="24"/>
            </a:pPr>
            <a:endParaRPr lang="en-IN" sz="1600" dirty="0"/>
          </a:p>
          <a:p>
            <a:pPr marL="342900" indent="-342900">
              <a:buFont typeface="+mj-lt"/>
              <a:buAutoNum type="arabicPeriod" startAt="24"/>
            </a:pPr>
            <a:endParaRPr lang="en-IN" sz="1600" dirty="0"/>
          </a:p>
          <a:p>
            <a:pPr marL="342900" indent="-342900">
              <a:buFont typeface="+mj-lt"/>
              <a:buAutoNum type="arabicPeriod" startAt="24"/>
            </a:pPr>
            <a:endParaRPr lang="en-IN" sz="1600" dirty="0"/>
          </a:p>
          <a:p>
            <a:pPr marL="342900" indent="-342900">
              <a:buFont typeface="+mj-lt"/>
              <a:buAutoNum type="arabicPeriod" startAt="24"/>
            </a:pPr>
            <a:endParaRPr lang="en-IN" sz="1600" dirty="0"/>
          </a:p>
          <a:p>
            <a:pPr marL="342900" indent="-342900">
              <a:buFont typeface="+mj-lt"/>
              <a:buAutoNum type="arabicPeriod" startAt="24"/>
            </a:pPr>
            <a:endParaRPr lang="en-IN" sz="1600" dirty="0"/>
          </a:p>
          <a:p>
            <a:pPr marL="342900" indent="-342900">
              <a:buFont typeface="+mj-lt"/>
              <a:buAutoNum type="arabicPeriod" startAt="24"/>
            </a:pPr>
            <a:endParaRPr lang="en-IN" sz="1600" dirty="0"/>
          </a:p>
          <a:p>
            <a:pPr marL="342900" indent="-342900">
              <a:buFont typeface="+mj-lt"/>
              <a:buAutoNum type="arabicPeriod" startAt="24"/>
            </a:pPr>
            <a:endParaRPr lang="en-IN" sz="1600" dirty="0"/>
          </a:p>
          <a:p>
            <a:pPr marL="342900" indent="-342900">
              <a:buFont typeface="+mj-lt"/>
              <a:buAutoNum type="arabicPeriod" startAt="24"/>
            </a:pPr>
            <a:endParaRPr lang="en-IN" sz="1600" dirty="0"/>
          </a:p>
          <a:p>
            <a:pPr marL="342900" indent="-342900">
              <a:buFont typeface="+mj-lt"/>
              <a:buAutoNum type="arabicPeriod" startAt="24"/>
            </a:pPr>
            <a:r>
              <a:rPr lang="en-IN" sz="1600" dirty="0"/>
              <a:t>We can have a ANN with multiple output nodes where a given output node may or may not get triggered given the input and the weights.</a:t>
            </a:r>
          </a:p>
          <a:p>
            <a:pPr marL="342900" indent="-342900">
              <a:buFont typeface="+mj-lt"/>
              <a:buAutoNum type="arabicPeriod" startAt="24"/>
            </a:pPr>
            <a:endParaRPr lang="en-IN" sz="1400" dirty="0"/>
          </a:p>
        </p:txBody>
      </p:sp>
      <p:pic>
        <p:nvPicPr>
          <p:cNvPr id="405506" name="Picture 2" descr="http://www.intechopen.com/source/html/38923/media/image25.jpeg"/>
          <p:cNvPicPr>
            <a:picLocks noChangeAspect="1" noChangeArrowheads="1"/>
          </p:cNvPicPr>
          <p:nvPr/>
        </p:nvPicPr>
        <p:blipFill>
          <a:blip r:embed="rId2" cstate="print"/>
          <a:srcRect/>
          <a:stretch>
            <a:fillRect/>
          </a:stretch>
        </p:blipFill>
        <p:spPr bwMode="auto">
          <a:xfrm>
            <a:off x="1600200" y="1905000"/>
            <a:ext cx="5057775" cy="3810000"/>
          </a:xfrm>
          <a:prstGeom prst="rect">
            <a:avLst/>
          </a:prstGeom>
          <a:noFill/>
        </p:spPr>
      </p:pic>
      <p:pic>
        <p:nvPicPr>
          <p:cNvPr id="405510" name="Picture 6" descr="http://car-parts.co.uk/wp-content/uploads/2015/08/Fotolia_86658636_Subscription_Monthly_M-1200x800.jpg"/>
          <p:cNvPicPr>
            <a:picLocks noChangeAspect="1" noChangeArrowheads="1"/>
          </p:cNvPicPr>
          <p:nvPr/>
        </p:nvPicPr>
        <p:blipFill>
          <a:blip r:embed="rId3" cstate="print"/>
          <a:srcRect/>
          <a:stretch>
            <a:fillRect/>
          </a:stretch>
        </p:blipFill>
        <p:spPr bwMode="auto">
          <a:xfrm rot="16200000">
            <a:off x="76200" y="3200400"/>
            <a:ext cx="2286000" cy="1524000"/>
          </a:xfrm>
          <a:prstGeom prst="rect">
            <a:avLst/>
          </a:prstGeom>
          <a:noFill/>
        </p:spPr>
      </p:pic>
      <p:sp>
        <p:nvSpPr>
          <p:cNvPr id="12" name="Oval 11"/>
          <p:cNvSpPr/>
          <p:nvPr/>
        </p:nvSpPr>
        <p:spPr>
          <a:xfrm>
            <a:off x="3839028" y="2590800"/>
            <a:ext cx="533400" cy="533400"/>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3" name="Oval 12"/>
          <p:cNvSpPr/>
          <p:nvPr/>
        </p:nvSpPr>
        <p:spPr>
          <a:xfrm>
            <a:off x="3839028" y="5043714"/>
            <a:ext cx="533400" cy="533400"/>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4" name="Oval 13"/>
          <p:cNvSpPr/>
          <p:nvPr/>
        </p:nvSpPr>
        <p:spPr>
          <a:xfrm>
            <a:off x="3828144" y="4220028"/>
            <a:ext cx="533400" cy="533400"/>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5" name="Oval 14"/>
          <p:cNvSpPr/>
          <p:nvPr/>
        </p:nvSpPr>
        <p:spPr>
          <a:xfrm>
            <a:off x="3839028" y="3414486"/>
            <a:ext cx="533400" cy="533400"/>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6" name="Oval 25"/>
          <p:cNvSpPr/>
          <p:nvPr/>
        </p:nvSpPr>
        <p:spPr>
          <a:xfrm>
            <a:off x="5304972" y="3276600"/>
            <a:ext cx="533400" cy="533400"/>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405514" name="Picture 10" descr="http://routesrentals.com/blogroll/wp-content/uploads/2012/09/routes-rentals-tours-shop-bicycle-parts-tools-1.png"/>
          <p:cNvPicPr>
            <a:picLocks noChangeAspect="1" noChangeArrowheads="1"/>
          </p:cNvPicPr>
          <p:nvPr/>
        </p:nvPicPr>
        <p:blipFill>
          <a:blip r:embed="rId4" cstate="print"/>
          <a:srcRect/>
          <a:stretch>
            <a:fillRect/>
          </a:stretch>
        </p:blipFill>
        <p:spPr bwMode="auto">
          <a:xfrm>
            <a:off x="171053" y="2852058"/>
            <a:ext cx="1848247" cy="2447317"/>
          </a:xfrm>
          <a:prstGeom prst="rect">
            <a:avLst/>
          </a:prstGeom>
          <a:noFill/>
        </p:spPr>
      </p:pic>
      <p:pic>
        <p:nvPicPr>
          <p:cNvPr id="405516" name="Picture 12" descr="http://bicycletutor.com/images/bike-map-large.jpg"/>
          <p:cNvPicPr>
            <a:picLocks noChangeAspect="1" noChangeArrowheads="1"/>
          </p:cNvPicPr>
          <p:nvPr/>
        </p:nvPicPr>
        <p:blipFill>
          <a:blip r:embed="rId5" cstate="print"/>
          <a:srcRect/>
          <a:stretch>
            <a:fillRect/>
          </a:stretch>
        </p:blipFill>
        <p:spPr bwMode="auto">
          <a:xfrm>
            <a:off x="6553200" y="4114800"/>
            <a:ext cx="1905000" cy="1171797"/>
          </a:xfrm>
          <a:prstGeom prst="rect">
            <a:avLst/>
          </a:prstGeom>
          <a:noFill/>
        </p:spPr>
      </p:pic>
      <p:cxnSp>
        <p:nvCxnSpPr>
          <p:cNvPr id="30" name="Straight Connector 29"/>
          <p:cNvCxnSpPr>
            <a:stCxn id="12" idx="6"/>
          </p:cNvCxnSpPr>
          <p:nvPr/>
        </p:nvCxnSpPr>
        <p:spPr>
          <a:xfrm>
            <a:off x="4372428" y="2857500"/>
            <a:ext cx="961572" cy="72390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pic>
        <p:nvPicPr>
          <p:cNvPr id="405518" name="Picture 14" descr="http://images.clipartpanda.com/ebb-clipart-di6ebb5yT.png"/>
          <p:cNvPicPr>
            <a:picLocks noChangeAspect="1" noChangeArrowheads="1"/>
          </p:cNvPicPr>
          <p:nvPr/>
        </p:nvPicPr>
        <p:blipFill>
          <a:blip r:embed="rId6" cstate="print"/>
          <a:srcRect/>
          <a:stretch>
            <a:fillRect/>
          </a:stretch>
        </p:blipFill>
        <p:spPr bwMode="auto">
          <a:xfrm>
            <a:off x="6553200" y="2971800"/>
            <a:ext cx="1974618" cy="990600"/>
          </a:xfrm>
          <a:prstGeom prst="rect">
            <a:avLst/>
          </a:prstGeom>
          <a:noFill/>
        </p:spPr>
      </p:pic>
      <p:cxnSp>
        <p:nvCxnSpPr>
          <p:cNvPr id="40" name="Straight Connector 39"/>
          <p:cNvCxnSpPr/>
          <p:nvPr/>
        </p:nvCxnSpPr>
        <p:spPr>
          <a:xfrm flipV="1">
            <a:off x="4419600" y="3557814"/>
            <a:ext cx="885372" cy="11430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14" idx="6"/>
          </p:cNvCxnSpPr>
          <p:nvPr/>
        </p:nvCxnSpPr>
        <p:spPr>
          <a:xfrm flipV="1">
            <a:off x="4361544" y="3581400"/>
            <a:ext cx="896256" cy="905328"/>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13" idx="6"/>
          </p:cNvCxnSpPr>
          <p:nvPr/>
        </p:nvCxnSpPr>
        <p:spPr>
          <a:xfrm flipV="1">
            <a:off x="4372428" y="3581400"/>
            <a:ext cx="961572" cy="172901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12" idx="6"/>
          </p:cNvCxnSpPr>
          <p:nvPr/>
        </p:nvCxnSpPr>
        <p:spPr>
          <a:xfrm>
            <a:off x="4372428" y="2857500"/>
            <a:ext cx="961572" cy="186690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15" idx="6"/>
          </p:cNvCxnSpPr>
          <p:nvPr/>
        </p:nvCxnSpPr>
        <p:spPr>
          <a:xfrm>
            <a:off x="4372428" y="3681186"/>
            <a:ext cx="961572" cy="104321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361544" y="4472214"/>
            <a:ext cx="972456" cy="237672"/>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13" idx="6"/>
          </p:cNvCxnSpPr>
          <p:nvPr/>
        </p:nvCxnSpPr>
        <p:spPr>
          <a:xfrm flipV="1">
            <a:off x="4372428" y="4724400"/>
            <a:ext cx="885372" cy="586014"/>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5304972" y="4405086"/>
            <a:ext cx="533400" cy="533400"/>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3" name="Title 2"/>
          <p:cNvSpPr txBox="1">
            <a:spLocks/>
          </p:cNvSpPr>
          <p:nvPr/>
        </p:nvSpPr>
        <p:spPr>
          <a:xfrm>
            <a:off x="188682" y="653130"/>
            <a:ext cx="8421918" cy="413670"/>
          </a:xfrm>
          <a:prstGeom prst="rect">
            <a:avLst/>
          </a:prstGeom>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Machine Learning (Artificial Neural</a:t>
            </a:r>
            <a:r>
              <a:rPr kumimoji="0" lang="en-US" altLang="en-US" sz="1800" b="1" i="0" u="none" strike="noStrike" kern="1200" cap="none" spc="0" normalizeH="0" noProof="0" dirty="0">
                <a:ln>
                  <a:noFill/>
                </a:ln>
                <a:solidFill>
                  <a:schemeClr val="tx1"/>
                </a:solidFill>
                <a:effectLst/>
                <a:uLnTx/>
                <a:uFillTx/>
                <a:latin typeface="+mj-lt"/>
                <a:ea typeface="+mn-ea"/>
                <a:cs typeface="Arial"/>
              </a:rPr>
              <a:t> Network</a:t>
            </a: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 </a:t>
            </a:r>
          </a:p>
        </p:txBody>
      </p:sp>
    </p:spTree>
    <p:extLst>
      <p:ext uri="{BB962C8B-B14F-4D97-AF65-F5344CB8AC3E}">
        <p14:creationId xmlns:p14="http://schemas.microsoft.com/office/powerpoint/2010/main" val="26013682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05510"/>
                                        </p:tgtEl>
                                        <p:attrNameLst>
                                          <p:attrName>style.visibility</p:attrName>
                                        </p:attrNameLst>
                                      </p:cBhvr>
                                      <p:to>
                                        <p:strVal val="visible"/>
                                      </p:to>
                                    </p:set>
                                    <p:animEffect transition="in" filter="checkerboard(across)">
                                      <p:cBhvr>
                                        <p:cTn id="7" dur="500"/>
                                        <p:tgtEl>
                                          <p:spTgt spid="405510"/>
                                        </p:tgtEl>
                                      </p:cBhvr>
                                    </p:animEffect>
                                  </p:childTnLst>
                                </p:cTn>
                              </p:par>
                            </p:childTnLst>
                          </p:cTn>
                        </p:par>
                        <p:par>
                          <p:cTn id="8" fill="hold">
                            <p:stCondLst>
                              <p:cond delay="500"/>
                            </p:stCondLst>
                            <p:childTnLst>
                              <p:par>
                                <p:cTn id="9" presetID="1" presetClass="entr" presetSubtype="0" fill="hold" grpId="1" nodeType="afterEffect">
                                  <p:stCondLst>
                                    <p:cond delay="50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26" presetClass="emph" presetSubtype="0" repeatCount="indefinite" fill="hold" grpId="0" nodeType="withEffect">
                                  <p:stCondLst>
                                    <p:cond delay="0"/>
                                  </p:stCondLst>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par>
                                <p:cTn id="20" presetID="26" presetClass="emph" presetSubtype="0" repeatCount="indefinite" fill="hold" grpId="0" nodeType="withEffect">
                                  <p:stCondLst>
                                    <p:cond delay="0"/>
                                  </p:stCondLst>
                                  <p:childTnLst>
                                    <p:animEffect transition="out" filter="fade">
                                      <p:cBhvr>
                                        <p:cTn id="21" dur="500" tmFilter="0, 0; .2, .5; .8, .5; 1, 0"/>
                                        <p:tgtEl>
                                          <p:spTgt spid="15"/>
                                        </p:tgtEl>
                                      </p:cBhvr>
                                    </p:animEffect>
                                    <p:animScale>
                                      <p:cBhvr>
                                        <p:cTn id="22" dur="250" autoRev="1" fill="hold"/>
                                        <p:tgtEl>
                                          <p:spTgt spid="15"/>
                                        </p:tgtEl>
                                      </p:cBhvr>
                                      <p:by x="105000" y="105000"/>
                                    </p:animScale>
                                  </p:childTnLst>
                                </p:cTn>
                              </p:par>
                              <p:par>
                                <p:cTn id="23" presetID="26" presetClass="emph" presetSubtype="0" repeatCount="indefinite" fill="hold" grpId="0" nodeType="withEffect">
                                  <p:stCondLst>
                                    <p:cond delay="0"/>
                                  </p:stCondLst>
                                  <p:childTnLst>
                                    <p:animEffect transition="out" filter="fade">
                                      <p:cBhvr>
                                        <p:cTn id="24" dur="500" tmFilter="0, 0; .2, .5; .8, .5; 1, 0"/>
                                        <p:tgtEl>
                                          <p:spTgt spid="14"/>
                                        </p:tgtEl>
                                      </p:cBhvr>
                                    </p:animEffect>
                                    <p:animScale>
                                      <p:cBhvr>
                                        <p:cTn id="25" dur="250" autoRev="1" fill="hold"/>
                                        <p:tgtEl>
                                          <p:spTgt spid="14"/>
                                        </p:tgtEl>
                                      </p:cBhvr>
                                      <p:by x="105000" y="105000"/>
                                    </p:animScale>
                                  </p:childTnLst>
                                </p:cTn>
                              </p:par>
                              <p:par>
                                <p:cTn id="26" presetID="26" presetClass="emph" presetSubtype="0" repeatCount="indefinite" fill="hold" grpId="0" nodeType="withEffect">
                                  <p:stCondLst>
                                    <p:cond delay="0"/>
                                  </p:stCondLst>
                                  <p:childTnLst>
                                    <p:animEffect transition="out" filter="fade">
                                      <p:cBhvr>
                                        <p:cTn id="27" dur="500" tmFilter="0, 0; .2, .5; .8, .5; 1, 0"/>
                                        <p:tgtEl>
                                          <p:spTgt spid="13"/>
                                        </p:tgtEl>
                                      </p:cBhvr>
                                    </p:animEffect>
                                    <p:animScale>
                                      <p:cBhvr>
                                        <p:cTn id="28" dur="250" autoRev="1" fill="hold"/>
                                        <p:tgtEl>
                                          <p:spTgt spid="13"/>
                                        </p:tgtEl>
                                      </p:cBhvr>
                                      <p:by x="105000" y="105000"/>
                                    </p:animScale>
                                  </p:childTnLst>
                                </p:cTn>
                              </p:par>
                            </p:childTnLst>
                          </p:cTn>
                        </p:par>
                        <p:par>
                          <p:cTn id="29" fill="hold">
                            <p:stCondLst>
                              <p:cond delay="1000"/>
                            </p:stCondLst>
                            <p:childTnLst>
                              <p:par>
                                <p:cTn id="30" presetID="1" presetClass="entr" presetSubtype="0" fill="hold" nodeType="afterEffect">
                                  <p:stCondLst>
                                    <p:cond delay="500"/>
                                  </p:stCondLst>
                                  <p:childTnLst>
                                    <p:set>
                                      <p:cBhvr>
                                        <p:cTn id="31" dur="1" fill="hold">
                                          <p:stCondLst>
                                            <p:cond delay="0"/>
                                          </p:stCondLst>
                                        </p:cTn>
                                        <p:tgtEl>
                                          <p:spTgt spid="40"/>
                                        </p:tgtEl>
                                        <p:attrNameLst>
                                          <p:attrName>style.visibility</p:attrName>
                                        </p:attrNameLst>
                                      </p:cBhvr>
                                      <p:to>
                                        <p:strVal val="visible"/>
                                      </p:to>
                                    </p:set>
                                  </p:childTnLst>
                                </p:cTn>
                              </p:par>
                              <p:par>
                                <p:cTn id="32" presetID="1"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4"/>
                                        </p:tgtEl>
                                        <p:attrNameLst>
                                          <p:attrName>style.visibility</p:attrName>
                                        </p:attrNameLst>
                                      </p:cBhvr>
                                      <p:to>
                                        <p:strVal val="visible"/>
                                      </p:to>
                                    </p:set>
                                  </p:childTnLst>
                                </p:cTn>
                              </p:par>
                            </p:childTnLst>
                          </p:cTn>
                        </p:par>
                        <p:par>
                          <p:cTn id="38" fill="hold">
                            <p:stCondLst>
                              <p:cond delay="1500"/>
                            </p:stCondLst>
                            <p:childTnLst>
                              <p:par>
                                <p:cTn id="39" presetID="26" presetClass="emph" presetSubtype="0" repeatCount="indefinite" fill="hold" nodeType="afterEffect">
                                  <p:stCondLst>
                                    <p:cond delay="500"/>
                                  </p:stCondLst>
                                  <p:childTnLst>
                                    <p:animEffect transition="out" filter="fade">
                                      <p:cBhvr>
                                        <p:cTn id="40" dur="500" tmFilter="0, 0; .2, .5; .8, .5; 1, 0"/>
                                        <p:tgtEl>
                                          <p:spTgt spid="40"/>
                                        </p:tgtEl>
                                      </p:cBhvr>
                                    </p:animEffect>
                                    <p:animScale>
                                      <p:cBhvr>
                                        <p:cTn id="41" dur="250" autoRev="1" fill="hold"/>
                                        <p:tgtEl>
                                          <p:spTgt spid="40"/>
                                        </p:tgtEl>
                                      </p:cBhvr>
                                      <p:by x="105000" y="105000"/>
                                    </p:animScale>
                                  </p:childTnLst>
                                </p:cTn>
                              </p:par>
                              <p:par>
                                <p:cTn id="42" presetID="26" presetClass="emph" presetSubtype="0" repeatCount="indefinite" fill="hold" nodeType="withEffect">
                                  <p:stCondLst>
                                    <p:cond delay="500"/>
                                  </p:stCondLst>
                                  <p:childTnLst>
                                    <p:animEffect transition="out" filter="fade">
                                      <p:cBhvr>
                                        <p:cTn id="43" dur="500" tmFilter="0, 0; .2, .5; .8, .5; 1, 0"/>
                                        <p:tgtEl>
                                          <p:spTgt spid="30"/>
                                        </p:tgtEl>
                                      </p:cBhvr>
                                    </p:animEffect>
                                    <p:animScale>
                                      <p:cBhvr>
                                        <p:cTn id="44" dur="250" autoRev="1" fill="hold"/>
                                        <p:tgtEl>
                                          <p:spTgt spid="30"/>
                                        </p:tgtEl>
                                      </p:cBhvr>
                                      <p:by x="105000" y="105000"/>
                                    </p:animScale>
                                  </p:childTnLst>
                                </p:cTn>
                              </p:par>
                              <p:par>
                                <p:cTn id="45" presetID="26" presetClass="emph" presetSubtype="0" repeatCount="indefinite" fill="hold" nodeType="withEffect">
                                  <p:stCondLst>
                                    <p:cond delay="500"/>
                                  </p:stCondLst>
                                  <p:childTnLst>
                                    <p:animEffect transition="out" filter="fade">
                                      <p:cBhvr>
                                        <p:cTn id="46" dur="500" tmFilter="0, 0; .2, .5; .8, .5; 1, 0"/>
                                        <p:tgtEl>
                                          <p:spTgt spid="42"/>
                                        </p:tgtEl>
                                      </p:cBhvr>
                                    </p:animEffect>
                                    <p:animScale>
                                      <p:cBhvr>
                                        <p:cTn id="47" dur="250" autoRev="1" fill="hold"/>
                                        <p:tgtEl>
                                          <p:spTgt spid="42"/>
                                        </p:tgtEl>
                                      </p:cBhvr>
                                      <p:by x="105000" y="105000"/>
                                    </p:animScale>
                                  </p:childTnLst>
                                </p:cTn>
                              </p:par>
                              <p:par>
                                <p:cTn id="48" presetID="26" presetClass="emph" presetSubtype="0" repeatCount="indefinite" fill="hold" nodeType="withEffect">
                                  <p:stCondLst>
                                    <p:cond delay="0"/>
                                  </p:stCondLst>
                                  <p:childTnLst>
                                    <p:animEffect transition="out" filter="fade">
                                      <p:cBhvr>
                                        <p:cTn id="49" dur="500" tmFilter="0, 0; .2, .5; .8, .5; 1, 0"/>
                                        <p:tgtEl>
                                          <p:spTgt spid="44"/>
                                        </p:tgtEl>
                                      </p:cBhvr>
                                    </p:animEffect>
                                    <p:animScale>
                                      <p:cBhvr>
                                        <p:cTn id="50" dur="250" autoRev="1" fill="hold"/>
                                        <p:tgtEl>
                                          <p:spTgt spid="44"/>
                                        </p:tgtEl>
                                      </p:cBhvr>
                                      <p:by x="105000" y="105000"/>
                                    </p:animScale>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26" presetClass="emph" presetSubtype="0" repeatCount="indefinite" fill="hold" grpId="1" nodeType="withEffect">
                                  <p:stCondLst>
                                    <p:cond delay="0"/>
                                  </p:stCondLst>
                                  <p:childTnLst>
                                    <p:animEffect transition="out" filter="fade">
                                      <p:cBhvr>
                                        <p:cTn id="54" dur="500" tmFilter="0, 0; .2, .5; .8, .5; 1, 0"/>
                                        <p:tgtEl>
                                          <p:spTgt spid="26"/>
                                        </p:tgtEl>
                                      </p:cBhvr>
                                    </p:animEffect>
                                    <p:animScale>
                                      <p:cBhvr>
                                        <p:cTn id="55" dur="250" autoRev="1" fill="hold"/>
                                        <p:tgtEl>
                                          <p:spTgt spid="26"/>
                                        </p:tgtEl>
                                      </p:cBhvr>
                                      <p:by x="105000" y="105000"/>
                                    </p:animScale>
                                  </p:childTnLst>
                                </p:cTn>
                              </p:par>
                            </p:childTnLst>
                          </p:cTn>
                        </p:par>
                        <p:par>
                          <p:cTn id="56" fill="hold">
                            <p:stCondLst>
                              <p:cond delay="2500"/>
                            </p:stCondLst>
                            <p:childTnLst>
                              <p:par>
                                <p:cTn id="57" presetID="3" presetClass="entr" presetSubtype="10" fill="hold" nodeType="afterEffect">
                                  <p:stCondLst>
                                    <p:cond delay="500"/>
                                  </p:stCondLst>
                                  <p:childTnLst>
                                    <p:set>
                                      <p:cBhvr>
                                        <p:cTn id="58" dur="1" fill="hold">
                                          <p:stCondLst>
                                            <p:cond delay="0"/>
                                          </p:stCondLst>
                                        </p:cTn>
                                        <p:tgtEl>
                                          <p:spTgt spid="405518"/>
                                        </p:tgtEl>
                                        <p:attrNameLst>
                                          <p:attrName>style.visibility</p:attrName>
                                        </p:attrNameLst>
                                      </p:cBhvr>
                                      <p:to>
                                        <p:strVal val="visible"/>
                                      </p:to>
                                    </p:set>
                                    <p:animEffect transition="in" filter="blinds(horizontal)">
                                      <p:cBhvr>
                                        <p:cTn id="59" dur="500"/>
                                        <p:tgtEl>
                                          <p:spTgt spid="405518"/>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405514"/>
                                        </p:tgtEl>
                                        <p:attrNameLst>
                                          <p:attrName>style.visibility</p:attrName>
                                        </p:attrNameLst>
                                      </p:cBhvr>
                                      <p:to>
                                        <p:strVal val="visible"/>
                                      </p:to>
                                    </p:set>
                                    <p:animEffect transition="in" filter="blinds(horizontal)">
                                      <p:cBhvr>
                                        <p:cTn id="64" dur="500"/>
                                        <p:tgtEl>
                                          <p:spTgt spid="405514"/>
                                        </p:tgtEl>
                                      </p:cBhvr>
                                    </p:animEffect>
                                  </p:childTnLst>
                                </p:cTn>
                              </p:par>
                              <p:par>
                                <p:cTn id="65" presetID="1" presetClass="exit" presetSubtype="0" fill="hold" nodeType="withEffect">
                                  <p:stCondLst>
                                    <p:cond delay="0"/>
                                  </p:stCondLst>
                                  <p:childTnLst>
                                    <p:set>
                                      <p:cBhvr>
                                        <p:cTn id="66" dur="1" fill="hold">
                                          <p:stCondLst>
                                            <p:cond delay="0"/>
                                          </p:stCondLst>
                                        </p:cTn>
                                        <p:tgtEl>
                                          <p:spTgt spid="30"/>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40"/>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42"/>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44"/>
                                        </p:tgtEl>
                                        <p:attrNameLst>
                                          <p:attrName>style.visibility</p:attrName>
                                        </p:attrNameLst>
                                      </p:cBhvr>
                                      <p:to>
                                        <p:strVal val="hidden"/>
                                      </p:to>
                                    </p:set>
                                  </p:childTnLst>
                                </p:cTn>
                              </p:par>
                              <p:par>
                                <p:cTn id="73" presetID="1" presetClass="exit" presetSubtype="0" fill="hold" grpId="2" nodeType="withEffect">
                                  <p:stCondLst>
                                    <p:cond delay="0"/>
                                  </p:stCondLst>
                                  <p:childTnLst>
                                    <p:set>
                                      <p:cBhvr>
                                        <p:cTn id="74" dur="1" fill="hold">
                                          <p:stCondLst>
                                            <p:cond delay="0"/>
                                          </p:stCondLst>
                                        </p:cTn>
                                        <p:tgtEl>
                                          <p:spTgt spid="26"/>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405518"/>
                                        </p:tgtEl>
                                        <p:attrNameLst>
                                          <p:attrName>style.visibility</p:attrName>
                                        </p:attrNameLst>
                                      </p:cBhvr>
                                      <p:to>
                                        <p:strVal val="hidden"/>
                                      </p:to>
                                    </p:set>
                                  </p:childTnLst>
                                </p:cTn>
                              </p:par>
                            </p:childTnLst>
                          </p:cTn>
                        </p:par>
                        <p:par>
                          <p:cTn id="77" fill="hold">
                            <p:stCondLst>
                              <p:cond delay="500"/>
                            </p:stCondLst>
                            <p:childTnLst>
                              <p:par>
                                <p:cTn id="78" presetID="1" presetClass="entr" presetSubtype="0" fill="hold" nodeType="afterEffect">
                                  <p:stCondLst>
                                    <p:cond delay="0"/>
                                  </p:stCondLst>
                                  <p:childTnLst>
                                    <p:set>
                                      <p:cBhvr>
                                        <p:cTn id="79" dur="1" fill="hold">
                                          <p:stCondLst>
                                            <p:cond delay="0"/>
                                          </p:stCondLst>
                                        </p:cTn>
                                        <p:tgtEl>
                                          <p:spTgt spid="55"/>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53"/>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49"/>
                                        </p:tgtEl>
                                        <p:attrNameLst>
                                          <p:attrName>style.visibility</p:attrName>
                                        </p:attrNameLst>
                                      </p:cBhvr>
                                      <p:to>
                                        <p:strVal val="visible"/>
                                      </p:to>
                                    </p:set>
                                  </p:childTnLst>
                                </p:cTn>
                              </p:par>
                              <p:par>
                                <p:cTn id="86" presetID="26" presetClass="emph" presetSubtype="0" fill="hold" nodeType="withEffect">
                                  <p:stCondLst>
                                    <p:cond delay="0"/>
                                  </p:stCondLst>
                                  <p:childTnLst>
                                    <p:animEffect transition="out" filter="fade">
                                      <p:cBhvr>
                                        <p:cTn id="87" dur="500" tmFilter="0, 0; .2, .5; .8, .5; 1, 0"/>
                                        <p:tgtEl>
                                          <p:spTgt spid="51"/>
                                        </p:tgtEl>
                                      </p:cBhvr>
                                    </p:animEffect>
                                    <p:animScale>
                                      <p:cBhvr>
                                        <p:cTn id="88" dur="250" autoRev="1" fill="hold"/>
                                        <p:tgtEl>
                                          <p:spTgt spid="51"/>
                                        </p:tgtEl>
                                      </p:cBhvr>
                                      <p:by x="105000" y="105000"/>
                                    </p:animScale>
                                  </p:childTnLst>
                                </p:cTn>
                              </p:par>
                              <p:par>
                                <p:cTn id="89" presetID="26" presetClass="emph" presetSubtype="0" fill="hold" nodeType="withEffect">
                                  <p:stCondLst>
                                    <p:cond delay="0"/>
                                  </p:stCondLst>
                                  <p:childTnLst>
                                    <p:animEffect transition="out" filter="fade">
                                      <p:cBhvr>
                                        <p:cTn id="90" dur="500" tmFilter="0, 0; .2, .5; .8, .5; 1, 0"/>
                                        <p:tgtEl>
                                          <p:spTgt spid="49"/>
                                        </p:tgtEl>
                                      </p:cBhvr>
                                    </p:animEffect>
                                    <p:animScale>
                                      <p:cBhvr>
                                        <p:cTn id="91" dur="250" autoRev="1" fill="hold"/>
                                        <p:tgtEl>
                                          <p:spTgt spid="49"/>
                                        </p:tgtEl>
                                      </p:cBhvr>
                                      <p:by x="105000" y="105000"/>
                                    </p:animScale>
                                  </p:childTnLst>
                                </p:cTn>
                              </p:par>
                              <p:par>
                                <p:cTn id="92" presetID="26" presetClass="emph" presetSubtype="0" fill="hold" nodeType="withEffect">
                                  <p:stCondLst>
                                    <p:cond delay="0"/>
                                  </p:stCondLst>
                                  <p:childTnLst>
                                    <p:animEffect transition="out" filter="fade">
                                      <p:cBhvr>
                                        <p:cTn id="93" dur="500" tmFilter="0, 0; .2, .5; .8, .5; 1, 0"/>
                                        <p:tgtEl>
                                          <p:spTgt spid="53"/>
                                        </p:tgtEl>
                                      </p:cBhvr>
                                    </p:animEffect>
                                    <p:animScale>
                                      <p:cBhvr>
                                        <p:cTn id="94" dur="250" autoRev="1" fill="hold"/>
                                        <p:tgtEl>
                                          <p:spTgt spid="53"/>
                                        </p:tgtEl>
                                      </p:cBhvr>
                                      <p:by x="105000" y="105000"/>
                                    </p:animScale>
                                  </p:childTnLst>
                                </p:cTn>
                              </p:par>
                              <p:par>
                                <p:cTn id="95" presetID="26" presetClass="emph" presetSubtype="0" fill="hold" nodeType="withEffect">
                                  <p:stCondLst>
                                    <p:cond delay="0"/>
                                  </p:stCondLst>
                                  <p:childTnLst>
                                    <p:animEffect transition="out" filter="fade">
                                      <p:cBhvr>
                                        <p:cTn id="96" dur="500" tmFilter="0, 0; .2, .5; .8, .5; 1, 0"/>
                                        <p:tgtEl>
                                          <p:spTgt spid="55"/>
                                        </p:tgtEl>
                                      </p:cBhvr>
                                    </p:animEffect>
                                    <p:animScale>
                                      <p:cBhvr>
                                        <p:cTn id="97" dur="250" autoRev="1" fill="hold"/>
                                        <p:tgtEl>
                                          <p:spTgt spid="55"/>
                                        </p:tgtEl>
                                      </p:cBhvr>
                                      <p:by x="105000" y="105000"/>
                                    </p:animScale>
                                  </p:childTnLst>
                                </p:cTn>
                              </p:par>
                              <p:par>
                                <p:cTn id="98" presetID="1" presetClass="entr" presetSubtype="0" fill="hold" grpId="0" nodeType="withEffect">
                                  <p:stCondLst>
                                    <p:cond delay="0"/>
                                  </p:stCondLst>
                                  <p:childTnLst>
                                    <p:set>
                                      <p:cBhvr>
                                        <p:cTn id="99" dur="1" fill="hold">
                                          <p:stCondLst>
                                            <p:cond delay="0"/>
                                          </p:stCondLst>
                                        </p:cTn>
                                        <p:tgtEl>
                                          <p:spTgt spid="56"/>
                                        </p:tgtEl>
                                        <p:attrNameLst>
                                          <p:attrName>style.visibility</p:attrName>
                                        </p:attrNameLst>
                                      </p:cBhvr>
                                      <p:to>
                                        <p:strVal val="visible"/>
                                      </p:to>
                                    </p:set>
                                  </p:childTnLst>
                                </p:cTn>
                              </p:par>
                              <p:par>
                                <p:cTn id="100" presetID="26" presetClass="emph" presetSubtype="0" repeatCount="indefinite" fill="hold" grpId="1" nodeType="withEffect">
                                  <p:stCondLst>
                                    <p:cond delay="0"/>
                                  </p:stCondLst>
                                  <p:childTnLst>
                                    <p:animEffect transition="out" filter="fade">
                                      <p:cBhvr>
                                        <p:cTn id="101" dur="500" tmFilter="0, 0; .2, .5; .8, .5; 1, 0"/>
                                        <p:tgtEl>
                                          <p:spTgt spid="56"/>
                                        </p:tgtEl>
                                      </p:cBhvr>
                                    </p:animEffect>
                                    <p:animScale>
                                      <p:cBhvr>
                                        <p:cTn id="102" dur="250" autoRev="1" fill="hold"/>
                                        <p:tgtEl>
                                          <p:spTgt spid="56"/>
                                        </p:tgtEl>
                                      </p:cBhvr>
                                      <p:by x="105000" y="105000"/>
                                    </p:animScale>
                                  </p:childTnLst>
                                </p:cTn>
                              </p:par>
                            </p:childTnLst>
                          </p:cTn>
                        </p:par>
                        <p:par>
                          <p:cTn id="103" fill="hold">
                            <p:stCondLst>
                              <p:cond delay="1000"/>
                            </p:stCondLst>
                            <p:childTnLst>
                              <p:par>
                                <p:cTn id="104" presetID="3" presetClass="entr" presetSubtype="10" fill="hold" nodeType="afterEffect">
                                  <p:stCondLst>
                                    <p:cond delay="500"/>
                                  </p:stCondLst>
                                  <p:childTnLst>
                                    <p:set>
                                      <p:cBhvr>
                                        <p:cTn id="105" dur="1" fill="hold">
                                          <p:stCondLst>
                                            <p:cond delay="0"/>
                                          </p:stCondLst>
                                        </p:cTn>
                                        <p:tgtEl>
                                          <p:spTgt spid="405516"/>
                                        </p:tgtEl>
                                        <p:attrNameLst>
                                          <p:attrName>style.visibility</p:attrName>
                                        </p:attrNameLst>
                                      </p:cBhvr>
                                      <p:to>
                                        <p:strVal val="visible"/>
                                      </p:to>
                                    </p:set>
                                    <p:animEffect transition="in" filter="blinds(horizontal)">
                                      <p:cBhvr>
                                        <p:cTn id="106" dur="500"/>
                                        <p:tgtEl>
                                          <p:spTgt spid="405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26" grpId="0" animBg="1"/>
      <p:bldP spid="26" grpId="1" animBg="1"/>
      <p:bldP spid="26" grpId="2" animBg="1"/>
      <p:bldP spid="56" grpId="0" animBg="1"/>
      <p:bldP spid="5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229600" cy="5459956"/>
          </a:xfrm>
        </p:spPr>
        <p:txBody>
          <a:bodyPr wrap="square">
            <a:spAutoFit/>
          </a:bodyPr>
          <a:lstStyle/>
          <a:p>
            <a:pPr marL="342900" indent="-342900">
              <a:buFont typeface="+mj-lt"/>
              <a:buAutoNum type="arabicPeriod" startAt="26"/>
            </a:pPr>
            <a:r>
              <a:rPr lang="en-IN" sz="1600" dirty="0"/>
              <a:t>The weights required to make a neural network carry out a particular task are found by a </a:t>
            </a:r>
            <a:r>
              <a:rPr lang="en-IN" sz="1600" b="1" dirty="0"/>
              <a:t>learning algorithm</a:t>
            </a:r>
            <a:r>
              <a:rPr lang="en-IN" sz="1600" dirty="0"/>
              <a:t>, together with </a:t>
            </a:r>
            <a:r>
              <a:rPr lang="en-IN" sz="1600" b="1" dirty="0"/>
              <a:t>examples</a:t>
            </a:r>
            <a:r>
              <a:rPr lang="en-IN" sz="1600" dirty="0"/>
              <a:t> of how the system </a:t>
            </a:r>
            <a:r>
              <a:rPr lang="en-IN" sz="1600" i="1" dirty="0"/>
              <a:t>should</a:t>
            </a:r>
            <a:r>
              <a:rPr lang="en-IN" sz="1600" dirty="0"/>
              <a:t> operate</a:t>
            </a:r>
          </a:p>
          <a:p>
            <a:pPr marL="342900" indent="-342900">
              <a:buFont typeface="+mj-lt"/>
              <a:buAutoNum type="arabicPeriod" startAt="26"/>
            </a:pPr>
            <a:endParaRPr lang="en-IN" sz="1600" dirty="0"/>
          </a:p>
          <a:p>
            <a:pPr marL="342900" indent="-342900">
              <a:buFont typeface="+mj-lt"/>
              <a:buAutoNum type="arabicPeriod" startAt="26"/>
            </a:pPr>
            <a:r>
              <a:rPr lang="en-IN" sz="1600" dirty="0"/>
              <a:t>The examples in vehicle identification could be a large </a:t>
            </a:r>
            <a:r>
              <a:rPr lang="en-IN" sz="1600" dirty="0" err="1"/>
              <a:t>hadoop</a:t>
            </a:r>
            <a:r>
              <a:rPr lang="en-IN" sz="1600" dirty="0"/>
              <a:t> file of </a:t>
            </a:r>
            <a:r>
              <a:rPr lang="en-IN" sz="1600" dirty="0" err="1"/>
              <a:t>serveral</a:t>
            </a:r>
            <a:r>
              <a:rPr lang="en-IN" sz="1600" dirty="0"/>
              <a:t> millions sample segments such as bicycle, motorcycle, car, bus etc.</a:t>
            </a:r>
          </a:p>
          <a:p>
            <a:pPr marL="342900" indent="-342900">
              <a:buFont typeface="+mj-lt"/>
              <a:buAutoNum type="arabicPeriod" startAt="26"/>
            </a:pPr>
            <a:endParaRPr lang="en-IN" sz="1600" dirty="0"/>
          </a:p>
          <a:p>
            <a:pPr marL="342900" indent="-342900">
              <a:buFont typeface="+mj-lt"/>
              <a:buAutoNum type="arabicPeriod" startAt="26"/>
            </a:pPr>
            <a:r>
              <a:rPr lang="en-IN" sz="1600" dirty="0"/>
              <a:t>The learning algorithms calculate the appropriate weights for each classification for all nodes at all the levels in the network</a:t>
            </a:r>
          </a:p>
          <a:p>
            <a:pPr marL="342900" indent="-342900">
              <a:buFont typeface="+mj-lt"/>
              <a:buAutoNum type="arabicPeriod" startAt="26"/>
            </a:pPr>
            <a:endParaRPr lang="en-IN" sz="1600" dirty="0"/>
          </a:p>
          <a:p>
            <a:pPr marL="342900" indent="-342900">
              <a:buFont typeface="+mj-lt"/>
              <a:buAutoNum type="arabicPeriod" startAt="26"/>
            </a:pPr>
            <a:r>
              <a:rPr lang="en-US" sz="1600" dirty="0"/>
              <a:t>If we consider each input as a dimension then ANN labels different regions in the n-dimensional space. In our example one region is cars, other region is bicycle</a:t>
            </a:r>
          </a:p>
          <a:p>
            <a:pPr marL="342900" indent="-342900">
              <a:buFont typeface="+mj-lt"/>
              <a:buAutoNum type="arabicPeriod" startAt="26"/>
            </a:pPr>
            <a:endParaRPr lang="en-US" sz="1600" dirty="0"/>
          </a:p>
          <a:p>
            <a:pPr marL="342900" indent="-342900">
              <a:buFont typeface="+mj-lt"/>
              <a:buAutoNum type="arabicPeriod" startAt="26"/>
            </a:pPr>
            <a:endParaRPr lang="en-US" sz="1600" dirty="0"/>
          </a:p>
          <a:p>
            <a:pPr marL="342900" indent="-342900">
              <a:buFont typeface="+mj-lt"/>
              <a:buAutoNum type="arabicPeriod" startAt="26"/>
            </a:pPr>
            <a:endParaRPr lang="en-US" sz="1600" dirty="0"/>
          </a:p>
          <a:p>
            <a:pPr marL="342900" indent="-342900">
              <a:buFont typeface="+mj-lt"/>
              <a:buAutoNum type="arabicPeriod" startAt="26"/>
            </a:pPr>
            <a:endParaRPr lang="en-US" sz="1600" dirty="0"/>
          </a:p>
          <a:p>
            <a:pPr marL="342900" indent="-342900">
              <a:buFont typeface="+mj-lt"/>
              <a:buAutoNum type="arabicPeriod" startAt="26"/>
            </a:pPr>
            <a:endParaRPr lang="en-US" sz="1600" dirty="0"/>
          </a:p>
          <a:p>
            <a:pPr marL="342900" indent="-342900">
              <a:buFont typeface="+mj-lt"/>
              <a:buAutoNum type="arabicPeriod" startAt="26"/>
            </a:pPr>
            <a:endParaRPr lang="en-US" sz="1600" dirty="0"/>
          </a:p>
          <a:p>
            <a:pPr marL="342900" indent="-342900">
              <a:buFont typeface="+mj-lt"/>
              <a:buAutoNum type="arabicPeriod" startAt="26"/>
            </a:pPr>
            <a:endParaRPr lang="en-US" sz="1600" dirty="0"/>
          </a:p>
          <a:p>
            <a:pPr marL="342900" indent="-342900">
              <a:buFont typeface="+mj-lt"/>
              <a:buAutoNum type="arabicPeriod" startAt="26"/>
            </a:pPr>
            <a:endParaRPr lang="en-US" sz="1600" dirty="0"/>
          </a:p>
        </p:txBody>
      </p:sp>
      <p:pic>
        <p:nvPicPr>
          <p:cNvPr id="345090" name="Picture 2" descr="https://upload.wikimedia.org/wikipedia/commons/b/b6/3dtree.png"/>
          <p:cNvPicPr>
            <a:picLocks noChangeAspect="1" noChangeArrowheads="1"/>
          </p:cNvPicPr>
          <p:nvPr/>
        </p:nvPicPr>
        <p:blipFill>
          <a:blip r:embed="rId2" cstate="print"/>
          <a:srcRect/>
          <a:stretch>
            <a:fillRect/>
          </a:stretch>
        </p:blipFill>
        <p:spPr bwMode="auto">
          <a:xfrm>
            <a:off x="1752600" y="4309402"/>
            <a:ext cx="2209800" cy="2100923"/>
          </a:xfrm>
          <a:prstGeom prst="rect">
            <a:avLst/>
          </a:prstGeom>
          <a:noFill/>
        </p:spPr>
      </p:pic>
      <p:cxnSp>
        <p:nvCxnSpPr>
          <p:cNvPr id="10" name="Straight Arrow Connector 9"/>
          <p:cNvCxnSpPr/>
          <p:nvPr/>
        </p:nvCxnSpPr>
        <p:spPr>
          <a:xfrm flipH="1">
            <a:off x="3581400" y="4572000"/>
            <a:ext cx="14478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334000" y="4343400"/>
            <a:ext cx="685800" cy="307777"/>
          </a:xfrm>
          <a:prstGeom prst="rect">
            <a:avLst/>
          </a:prstGeom>
          <a:noFill/>
        </p:spPr>
        <p:txBody>
          <a:bodyPr wrap="square" rtlCol="0">
            <a:spAutoFit/>
          </a:bodyPr>
          <a:lstStyle/>
          <a:p>
            <a:r>
              <a:rPr lang="en-IN" sz="1400" dirty="0"/>
              <a:t>Car</a:t>
            </a:r>
          </a:p>
        </p:txBody>
      </p:sp>
      <p:sp>
        <p:nvSpPr>
          <p:cNvPr id="12" name="TextBox 11"/>
          <p:cNvSpPr txBox="1"/>
          <p:nvPr/>
        </p:nvSpPr>
        <p:spPr>
          <a:xfrm>
            <a:off x="685800" y="5562600"/>
            <a:ext cx="914400" cy="307777"/>
          </a:xfrm>
          <a:prstGeom prst="rect">
            <a:avLst/>
          </a:prstGeom>
          <a:noFill/>
        </p:spPr>
        <p:txBody>
          <a:bodyPr wrap="square" rtlCol="0">
            <a:spAutoFit/>
          </a:bodyPr>
          <a:lstStyle/>
          <a:p>
            <a:r>
              <a:rPr lang="en-IN" sz="1400" dirty="0" err="1"/>
              <a:t>Bycycle</a:t>
            </a:r>
            <a:endParaRPr lang="en-IN" sz="1400" dirty="0"/>
          </a:p>
        </p:txBody>
      </p:sp>
      <p:cxnSp>
        <p:nvCxnSpPr>
          <p:cNvPr id="14" name="Straight Arrow Connector 13"/>
          <p:cNvCxnSpPr/>
          <p:nvPr/>
        </p:nvCxnSpPr>
        <p:spPr>
          <a:xfrm flipV="1">
            <a:off x="1447800" y="5562600"/>
            <a:ext cx="8382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657600" y="6096000"/>
            <a:ext cx="4751622" cy="253916"/>
          </a:xfrm>
          <a:prstGeom prst="rect">
            <a:avLst/>
          </a:prstGeom>
          <a:noFill/>
        </p:spPr>
        <p:txBody>
          <a:bodyPr wrap="none" rtlCol="0">
            <a:spAutoFit/>
          </a:bodyPr>
          <a:lstStyle/>
          <a:p>
            <a:r>
              <a:rPr lang="en-IN" sz="1050" dirty="0"/>
              <a:t>Image Source:  https://en.wikipedia.org/wiki/K-d_tree#/media/File:3dtree.png</a:t>
            </a:r>
          </a:p>
        </p:txBody>
      </p:sp>
      <p:sp>
        <p:nvSpPr>
          <p:cNvPr id="13" name="Title 2"/>
          <p:cNvSpPr txBox="1">
            <a:spLocks/>
          </p:cNvSpPr>
          <p:nvPr/>
        </p:nvSpPr>
        <p:spPr>
          <a:xfrm>
            <a:off x="188682" y="653130"/>
            <a:ext cx="8421918" cy="413670"/>
          </a:xfrm>
          <a:prstGeom prst="rect">
            <a:avLst/>
          </a:prstGeom>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Machine Learning (Artificial Neural</a:t>
            </a:r>
            <a:r>
              <a:rPr kumimoji="0" lang="en-US" altLang="en-US" sz="1800" b="1" i="0" u="none" strike="noStrike" kern="1200" cap="none" spc="0" normalizeH="0" noProof="0" dirty="0">
                <a:ln>
                  <a:noFill/>
                </a:ln>
                <a:solidFill>
                  <a:schemeClr val="tx1"/>
                </a:solidFill>
                <a:effectLst/>
                <a:uLnTx/>
                <a:uFillTx/>
                <a:latin typeface="+mj-lt"/>
                <a:ea typeface="+mn-ea"/>
                <a:cs typeface="Arial"/>
              </a:rPr>
              <a:t> Network</a:t>
            </a:r>
            <a:r>
              <a:rPr kumimoji="0" lang="en-US" altLang="en-US" sz="1800" b="1" i="0" u="none" strike="noStrike" kern="1200" cap="none" spc="0" normalizeH="0" baseline="0" noProof="0" dirty="0">
                <a:ln>
                  <a:noFill/>
                </a:ln>
                <a:solidFill>
                  <a:schemeClr val="tx1"/>
                </a:solidFill>
                <a:effectLst/>
                <a:uLnTx/>
                <a:uFillTx/>
                <a:latin typeface="+mj-lt"/>
                <a:ea typeface="+mn-ea"/>
                <a:cs typeface="Arial"/>
              </a:rPr>
              <a:t>) </a:t>
            </a:r>
          </a:p>
        </p:txBody>
      </p:sp>
    </p:spTree>
    <p:extLst>
      <p:ext uri="{BB962C8B-B14F-4D97-AF65-F5344CB8AC3E}">
        <p14:creationId xmlns:p14="http://schemas.microsoft.com/office/powerpoint/2010/main" val="4081986445"/>
      </p:ext>
    </p:extLst>
  </p:cSld>
  <p:clrMapOvr>
    <a:masterClrMapping/>
  </p:clrMapOvr>
  <p:transition spd="med">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771900" y="3078134"/>
            <a:ext cx="1600200" cy="701731"/>
          </a:xfrm>
        </p:spPr>
        <p:txBody>
          <a:bodyPr wrap="square">
            <a:spAutoFit/>
          </a:bodyPr>
          <a:lstStyle/>
          <a:p>
            <a:pPr marL="0" indent="0">
              <a:buNone/>
            </a:pPr>
            <a:r>
              <a:rPr lang="en-IN" sz="1800" b="1" u="sng" dirty="0" err="1"/>
              <a:t>Perceptrons</a:t>
            </a:r>
            <a:endParaRPr lang="en-IN" sz="1800" b="1" u="sng" dirty="0"/>
          </a:p>
          <a:p>
            <a:pPr marL="0" indent="0">
              <a:buNone/>
            </a:pPr>
            <a:endParaRPr lang="en-IN" sz="1800" b="1" u="sng" dirty="0"/>
          </a:p>
        </p:txBody>
      </p:sp>
    </p:spTree>
    <p:extLst>
      <p:ext uri="{BB962C8B-B14F-4D97-AF65-F5344CB8AC3E}">
        <p14:creationId xmlns:p14="http://schemas.microsoft.com/office/powerpoint/2010/main" val="1514153578"/>
      </p:ext>
    </p:extLst>
  </p:cSld>
  <p:clrMapOvr>
    <a:masterClrMapping/>
  </p:clrMapOvr>
  <p:transition spd="med">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705704-867A-44CB-8104-49E7522969C6}"/>
              </a:ext>
            </a:extLst>
          </p:cNvPr>
          <p:cNvSpPr txBox="1"/>
          <p:nvPr/>
        </p:nvSpPr>
        <p:spPr>
          <a:xfrm>
            <a:off x="761999" y="1066800"/>
            <a:ext cx="8107681" cy="3077766"/>
          </a:xfrm>
          <a:prstGeom prst="rect">
            <a:avLst/>
          </a:prstGeom>
          <a:noFill/>
        </p:spPr>
        <p:txBody>
          <a:bodyPr wrap="square" rtlCol="0">
            <a:spAutoFit/>
          </a:bodyPr>
          <a:lstStyle/>
          <a:p>
            <a:r>
              <a:rPr lang="en-US" dirty="0"/>
              <a:t>Perceptron Learning Algorithm –</a:t>
            </a:r>
          </a:p>
          <a:p>
            <a:endParaRPr lang="en-US" dirty="0"/>
          </a:p>
          <a:p>
            <a:pPr marL="342900" indent="-342900">
              <a:buFont typeface="+mj-lt"/>
              <a:buAutoNum type="arabicPeriod"/>
            </a:pPr>
            <a:r>
              <a:rPr lang="en-US" sz="1400" dirty="0"/>
              <a:t>Select random sample from training set as input. Draw the first random line (green) such that blue triangles lie above it and red circles ones below </a:t>
            </a:r>
          </a:p>
          <a:p>
            <a:pPr marL="342900" indent="-342900">
              <a:buFont typeface="+mj-lt"/>
              <a:buAutoNum type="arabicPeriod"/>
            </a:pPr>
            <a:endParaRPr lang="en-US" sz="1400" dirty="0"/>
          </a:p>
          <a:p>
            <a:pPr marL="342900" indent="-342900">
              <a:buFont typeface="+mj-lt"/>
              <a:buAutoNum type="arabicPeriod"/>
            </a:pPr>
            <a:r>
              <a:rPr lang="en-US" sz="1400" dirty="0"/>
              <a:t>If classification is correct, do nothing. But first time many blue triangles are on wrong side! </a:t>
            </a:r>
          </a:p>
          <a:p>
            <a:pPr marL="342900" indent="-342900">
              <a:buFont typeface="+mj-lt"/>
              <a:buAutoNum type="arabicPeriod"/>
            </a:pPr>
            <a:endParaRPr lang="en-US" sz="1400" dirty="0"/>
          </a:p>
          <a:p>
            <a:pPr marL="342900" indent="-342900">
              <a:buFont typeface="+mj-lt"/>
              <a:buAutoNum type="arabicPeriod"/>
            </a:pPr>
            <a:r>
              <a:rPr lang="en-US" sz="1400" dirty="0"/>
              <a:t>If classification is incorrect, modify the weight vector w and shift the green line</a:t>
            </a:r>
          </a:p>
          <a:p>
            <a:pPr marL="342900" indent="-342900">
              <a:buFont typeface="+mj-lt"/>
              <a:buAutoNum type="arabicPeriod"/>
            </a:pPr>
            <a:endParaRPr lang="en-US" sz="1400" dirty="0"/>
          </a:p>
          <a:p>
            <a:pPr marL="342900" indent="-342900">
              <a:buFont typeface="+mj-lt"/>
              <a:buAutoNum type="arabicPeriod"/>
            </a:pPr>
            <a:r>
              <a:rPr lang="en-US" sz="1400" dirty="0"/>
              <a:t>Repeat this procedure until the entire training set is classified correctly </a:t>
            </a:r>
          </a:p>
          <a:p>
            <a:pPr marL="342900" indent="-342900">
              <a:buFont typeface="+mj-lt"/>
              <a:buAutoNum type="arabicPeriod"/>
            </a:pPr>
            <a:endParaRPr lang="en-US" sz="1400" dirty="0"/>
          </a:p>
          <a:p>
            <a:pPr marL="342900" indent="-342900">
              <a:buFont typeface="+mj-lt"/>
              <a:buAutoNum type="arabicPeriod"/>
            </a:pPr>
            <a:r>
              <a:rPr lang="en-US" sz="1400" dirty="0"/>
              <a:t>Howsoever times we run this algorithm, it will find a surface which separates the two classes</a:t>
            </a:r>
          </a:p>
          <a:p>
            <a:endParaRPr lang="en-US" dirty="0">
              <a:solidFill>
                <a:schemeClr val="tx1">
                  <a:lumMod val="50000"/>
                  <a:lumOff val="50000"/>
                </a:schemeClr>
              </a:solidFill>
            </a:endParaRPr>
          </a:p>
        </p:txBody>
      </p:sp>
      <p:sp>
        <p:nvSpPr>
          <p:cNvPr id="3" name="TextBox 2">
            <a:extLst>
              <a:ext uri="{FF2B5EF4-FFF2-40B4-BE49-F238E27FC236}">
                <a16:creationId xmlns:a16="http://schemas.microsoft.com/office/drawing/2014/main" id="{62D44719-3BC9-45DC-B2E3-350808A5AA64}"/>
              </a:ext>
            </a:extLst>
          </p:cNvPr>
          <p:cNvSpPr txBox="1"/>
          <p:nvPr/>
        </p:nvSpPr>
        <p:spPr>
          <a:xfrm>
            <a:off x="228600" y="685800"/>
            <a:ext cx="5029200" cy="400110"/>
          </a:xfrm>
          <a:prstGeom prst="rect">
            <a:avLst/>
          </a:prstGeom>
          <a:noFill/>
        </p:spPr>
        <p:txBody>
          <a:bodyPr wrap="square" rtlCol="0">
            <a:spAutoFit/>
          </a:bodyPr>
          <a:lstStyle/>
          <a:p>
            <a:r>
              <a:rPr lang="en-US" sz="2000" b="1" dirty="0"/>
              <a:t>Perceptron</a:t>
            </a:r>
          </a:p>
        </p:txBody>
      </p:sp>
      <p:cxnSp>
        <p:nvCxnSpPr>
          <p:cNvPr id="5" name="Straight Connector 4">
            <a:extLst>
              <a:ext uri="{FF2B5EF4-FFF2-40B4-BE49-F238E27FC236}">
                <a16:creationId xmlns:a16="http://schemas.microsoft.com/office/drawing/2014/main" id="{8695CBB3-A764-4C45-A631-6F8068681D3A}"/>
              </a:ext>
            </a:extLst>
          </p:cNvPr>
          <p:cNvCxnSpPr/>
          <p:nvPr/>
        </p:nvCxnSpPr>
        <p:spPr>
          <a:xfrm>
            <a:off x="990600" y="4191000"/>
            <a:ext cx="0" cy="1905000"/>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EB5DF251-F8CF-40C6-9275-773A6AD35140}"/>
              </a:ext>
            </a:extLst>
          </p:cNvPr>
          <p:cNvCxnSpPr>
            <a:cxnSpLocks/>
          </p:cNvCxnSpPr>
          <p:nvPr/>
        </p:nvCxnSpPr>
        <p:spPr>
          <a:xfrm flipH="1">
            <a:off x="990600" y="6096000"/>
            <a:ext cx="2590800" cy="0"/>
          </a:xfrm>
          <a:prstGeom prst="line">
            <a:avLst/>
          </a:prstGeom>
        </p:spPr>
        <p:style>
          <a:lnRef idx="2">
            <a:schemeClr val="dk1"/>
          </a:lnRef>
          <a:fillRef idx="0">
            <a:schemeClr val="dk1"/>
          </a:fillRef>
          <a:effectRef idx="1">
            <a:schemeClr val="dk1"/>
          </a:effectRef>
          <a:fontRef idx="minor">
            <a:schemeClr val="tx1"/>
          </a:fontRef>
        </p:style>
      </p:cxnSp>
      <p:sp>
        <p:nvSpPr>
          <p:cNvPr id="8" name="Isosceles Triangle 7">
            <a:extLst>
              <a:ext uri="{FF2B5EF4-FFF2-40B4-BE49-F238E27FC236}">
                <a16:creationId xmlns:a16="http://schemas.microsoft.com/office/drawing/2014/main" id="{047BEB43-FAC3-4712-AEA7-F46CC4AEEB4B}"/>
              </a:ext>
            </a:extLst>
          </p:cNvPr>
          <p:cNvSpPr/>
          <p:nvPr/>
        </p:nvSpPr>
        <p:spPr>
          <a:xfrm>
            <a:off x="2667000" y="4495801"/>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D950AF38-FE55-4EA6-990C-C2921AEF875C}"/>
              </a:ext>
            </a:extLst>
          </p:cNvPr>
          <p:cNvSpPr/>
          <p:nvPr/>
        </p:nvSpPr>
        <p:spPr>
          <a:xfrm>
            <a:off x="2133604" y="4579567"/>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58815D51-A068-42CB-97D9-75E4A418C0AA}"/>
              </a:ext>
            </a:extLst>
          </p:cNvPr>
          <p:cNvSpPr/>
          <p:nvPr/>
        </p:nvSpPr>
        <p:spPr>
          <a:xfrm>
            <a:off x="2514608" y="4891928"/>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13700774-C8F4-4227-83D8-C5906B0E1C09}"/>
              </a:ext>
            </a:extLst>
          </p:cNvPr>
          <p:cNvSpPr/>
          <p:nvPr/>
        </p:nvSpPr>
        <p:spPr>
          <a:xfrm>
            <a:off x="2856073" y="4891928"/>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6B36AC29-03FA-43E3-A4D2-0EAC130207CC}"/>
              </a:ext>
            </a:extLst>
          </p:cNvPr>
          <p:cNvSpPr/>
          <p:nvPr/>
        </p:nvSpPr>
        <p:spPr>
          <a:xfrm>
            <a:off x="2779877" y="5386714"/>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58B14598-6A76-4F17-A5DF-AFEBA93444B7}"/>
              </a:ext>
            </a:extLst>
          </p:cNvPr>
          <p:cNvSpPr/>
          <p:nvPr/>
        </p:nvSpPr>
        <p:spPr>
          <a:xfrm>
            <a:off x="2362216" y="5165681"/>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FA6DDC9-AED5-424C-B228-740B837F69E4}"/>
              </a:ext>
            </a:extLst>
          </p:cNvPr>
          <p:cNvSpPr/>
          <p:nvPr/>
        </p:nvSpPr>
        <p:spPr>
          <a:xfrm>
            <a:off x="1464751" y="5234318"/>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E38BA3E-940C-46E1-B57A-BEDEA7A417ED}"/>
              </a:ext>
            </a:extLst>
          </p:cNvPr>
          <p:cNvSpPr/>
          <p:nvPr/>
        </p:nvSpPr>
        <p:spPr>
          <a:xfrm>
            <a:off x="1735673" y="5176461"/>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8F0005-8AA4-4376-AD9A-C71D31A2229C}"/>
              </a:ext>
            </a:extLst>
          </p:cNvPr>
          <p:cNvSpPr/>
          <p:nvPr/>
        </p:nvSpPr>
        <p:spPr>
          <a:xfrm>
            <a:off x="1828811" y="5730126"/>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A0BCA2D-8356-48A5-8795-0B79B11FF3B8}"/>
              </a:ext>
            </a:extLst>
          </p:cNvPr>
          <p:cNvSpPr/>
          <p:nvPr/>
        </p:nvSpPr>
        <p:spPr>
          <a:xfrm>
            <a:off x="1638293" y="552924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BFFC9D-0520-4D03-A000-7670E147F7C8}"/>
              </a:ext>
            </a:extLst>
          </p:cNvPr>
          <p:cNvSpPr/>
          <p:nvPr/>
        </p:nvSpPr>
        <p:spPr>
          <a:xfrm>
            <a:off x="1286940" y="571500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7822FB-FF4E-43B8-AF3F-86C14A8E166F}"/>
              </a:ext>
            </a:extLst>
          </p:cNvPr>
          <p:cNvSpPr/>
          <p:nvPr/>
        </p:nvSpPr>
        <p:spPr>
          <a:xfrm>
            <a:off x="1303902" y="4914901"/>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5366BA5-B84D-4D90-8E6F-D1F64C51ECAB}"/>
              </a:ext>
            </a:extLst>
          </p:cNvPr>
          <p:cNvCxnSpPr>
            <a:cxnSpLocks/>
          </p:cNvCxnSpPr>
          <p:nvPr/>
        </p:nvCxnSpPr>
        <p:spPr>
          <a:xfrm>
            <a:off x="2991580" y="4237361"/>
            <a:ext cx="112877" cy="154305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7EDD040-B1E7-4648-94DB-D8C3D10381E9}"/>
              </a:ext>
            </a:extLst>
          </p:cNvPr>
          <p:cNvCxnSpPr/>
          <p:nvPr/>
        </p:nvCxnSpPr>
        <p:spPr>
          <a:xfrm>
            <a:off x="4876800" y="4224010"/>
            <a:ext cx="0" cy="1905000"/>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7100D597-43C2-4A9D-AD93-A3703DCE99D7}"/>
              </a:ext>
            </a:extLst>
          </p:cNvPr>
          <p:cNvCxnSpPr>
            <a:cxnSpLocks/>
          </p:cNvCxnSpPr>
          <p:nvPr/>
        </p:nvCxnSpPr>
        <p:spPr>
          <a:xfrm flipH="1">
            <a:off x="4876800" y="6129010"/>
            <a:ext cx="2590800" cy="0"/>
          </a:xfrm>
          <a:prstGeom prst="line">
            <a:avLst/>
          </a:prstGeom>
        </p:spPr>
        <p:style>
          <a:lnRef idx="2">
            <a:schemeClr val="dk1"/>
          </a:lnRef>
          <a:fillRef idx="0">
            <a:schemeClr val="dk1"/>
          </a:fillRef>
          <a:effectRef idx="1">
            <a:schemeClr val="dk1"/>
          </a:effectRef>
          <a:fontRef idx="minor">
            <a:schemeClr val="tx1"/>
          </a:fontRef>
        </p:style>
      </p:cxnSp>
      <p:sp>
        <p:nvSpPr>
          <p:cNvPr id="32" name="Isosceles Triangle 31">
            <a:extLst>
              <a:ext uri="{FF2B5EF4-FFF2-40B4-BE49-F238E27FC236}">
                <a16:creationId xmlns:a16="http://schemas.microsoft.com/office/drawing/2014/main" id="{B6D285E6-4870-491E-9C1E-534A45E48A70}"/>
              </a:ext>
            </a:extLst>
          </p:cNvPr>
          <p:cNvSpPr/>
          <p:nvPr/>
        </p:nvSpPr>
        <p:spPr>
          <a:xfrm>
            <a:off x="6553200" y="4528811"/>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251F669E-6F29-44A9-9EA4-AF263575B2D3}"/>
              </a:ext>
            </a:extLst>
          </p:cNvPr>
          <p:cNvSpPr/>
          <p:nvPr/>
        </p:nvSpPr>
        <p:spPr>
          <a:xfrm>
            <a:off x="6019804" y="4612577"/>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F8232D30-F9D2-4EFA-AB20-90C22FC28C77}"/>
              </a:ext>
            </a:extLst>
          </p:cNvPr>
          <p:cNvSpPr/>
          <p:nvPr/>
        </p:nvSpPr>
        <p:spPr>
          <a:xfrm>
            <a:off x="6400808" y="4924938"/>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80864EA6-B732-4CED-9278-E3372171CBAD}"/>
              </a:ext>
            </a:extLst>
          </p:cNvPr>
          <p:cNvSpPr/>
          <p:nvPr/>
        </p:nvSpPr>
        <p:spPr>
          <a:xfrm>
            <a:off x="6742273" y="4924938"/>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8E56D9E0-F75B-4ED2-832D-B75328D6CA92}"/>
              </a:ext>
            </a:extLst>
          </p:cNvPr>
          <p:cNvSpPr/>
          <p:nvPr/>
        </p:nvSpPr>
        <p:spPr>
          <a:xfrm>
            <a:off x="6666077" y="5419724"/>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07F64D1-FB93-44E7-9309-618CED948589}"/>
              </a:ext>
            </a:extLst>
          </p:cNvPr>
          <p:cNvSpPr/>
          <p:nvPr/>
        </p:nvSpPr>
        <p:spPr>
          <a:xfrm>
            <a:off x="6248416" y="5198691"/>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91A5C36-4F61-4856-9B86-37BEFC9726C7}"/>
              </a:ext>
            </a:extLst>
          </p:cNvPr>
          <p:cNvSpPr/>
          <p:nvPr/>
        </p:nvSpPr>
        <p:spPr>
          <a:xfrm>
            <a:off x="5350951" y="5267328"/>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B65032B-B6D9-45F7-B5F2-64A687C8A7E1}"/>
              </a:ext>
            </a:extLst>
          </p:cNvPr>
          <p:cNvSpPr/>
          <p:nvPr/>
        </p:nvSpPr>
        <p:spPr>
          <a:xfrm>
            <a:off x="5621873" y="5209471"/>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DACCA79-9EE8-41A1-80F9-B5DEE428AFB6}"/>
              </a:ext>
            </a:extLst>
          </p:cNvPr>
          <p:cNvSpPr/>
          <p:nvPr/>
        </p:nvSpPr>
        <p:spPr>
          <a:xfrm>
            <a:off x="5715011" y="5763136"/>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C643F39-AEAA-41FB-9148-37B8932EA591}"/>
              </a:ext>
            </a:extLst>
          </p:cNvPr>
          <p:cNvSpPr/>
          <p:nvPr/>
        </p:nvSpPr>
        <p:spPr>
          <a:xfrm>
            <a:off x="5524493" y="556225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FA09010-D2E5-4217-97DB-EB5E549D872F}"/>
              </a:ext>
            </a:extLst>
          </p:cNvPr>
          <p:cNvSpPr/>
          <p:nvPr/>
        </p:nvSpPr>
        <p:spPr>
          <a:xfrm>
            <a:off x="5173140" y="574801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54CD40D-1417-4B9E-AD28-83D2045D2406}"/>
              </a:ext>
            </a:extLst>
          </p:cNvPr>
          <p:cNvSpPr/>
          <p:nvPr/>
        </p:nvSpPr>
        <p:spPr>
          <a:xfrm>
            <a:off x="5190102" y="4947911"/>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1277DAA4-77DE-47C3-9F68-2EC60F504BED}"/>
              </a:ext>
            </a:extLst>
          </p:cNvPr>
          <p:cNvCxnSpPr>
            <a:cxnSpLocks/>
          </p:cNvCxnSpPr>
          <p:nvPr/>
        </p:nvCxnSpPr>
        <p:spPr>
          <a:xfrm>
            <a:off x="4971348" y="4605009"/>
            <a:ext cx="112877" cy="154305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9C7113A5-A1A8-48AD-AEBE-CBD61CAC75E6}"/>
              </a:ext>
            </a:extLst>
          </p:cNvPr>
          <p:cNvSpPr/>
          <p:nvPr/>
        </p:nvSpPr>
        <p:spPr>
          <a:xfrm flipH="1">
            <a:off x="3992881" y="6031088"/>
            <a:ext cx="45719" cy="602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830019A-7417-4D3A-B439-B3EECB072AB2}"/>
              </a:ext>
            </a:extLst>
          </p:cNvPr>
          <p:cNvSpPr/>
          <p:nvPr/>
        </p:nvSpPr>
        <p:spPr>
          <a:xfrm flipH="1">
            <a:off x="4145281" y="6035719"/>
            <a:ext cx="45719" cy="602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AB4253A-7C6C-4614-B50F-D0C3BC5C062F}"/>
              </a:ext>
            </a:extLst>
          </p:cNvPr>
          <p:cNvSpPr/>
          <p:nvPr/>
        </p:nvSpPr>
        <p:spPr>
          <a:xfrm flipH="1">
            <a:off x="4297681" y="6035719"/>
            <a:ext cx="45719" cy="602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6414123-79D5-42DC-AD58-98E69A2B3D3D}"/>
              </a:ext>
            </a:extLst>
          </p:cNvPr>
          <p:cNvSpPr/>
          <p:nvPr/>
        </p:nvSpPr>
        <p:spPr>
          <a:xfrm flipH="1">
            <a:off x="4484511" y="6042378"/>
            <a:ext cx="45719" cy="6028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26DD5DB7-D3CA-497C-BC5B-9F6C3899A90A}"/>
              </a:ext>
            </a:extLst>
          </p:cNvPr>
          <p:cNvSpPr txBox="1"/>
          <p:nvPr/>
        </p:nvSpPr>
        <p:spPr>
          <a:xfrm>
            <a:off x="1464751" y="4114800"/>
            <a:ext cx="908749" cy="261610"/>
          </a:xfrm>
          <a:prstGeom prst="rect">
            <a:avLst/>
          </a:prstGeom>
          <a:noFill/>
        </p:spPr>
        <p:txBody>
          <a:bodyPr wrap="square" rtlCol="0">
            <a:spAutoFit/>
          </a:bodyPr>
          <a:lstStyle/>
          <a:p>
            <a:r>
              <a:rPr lang="en-US" sz="1100" dirty="0"/>
              <a:t>Run 1</a:t>
            </a:r>
          </a:p>
        </p:txBody>
      </p:sp>
      <p:sp>
        <p:nvSpPr>
          <p:cNvPr id="52" name="TextBox 51">
            <a:extLst>
              <a:ext uri="{FF2B5EF4-FFF2-40B4-BE49-F238E27FC236}">
                <a16:creationId xmlns:a16="http://schemas.microsoft.com/office/drawing/2014/main" id="{EAE0A6BB-D3CB-41EE-860F-F6D7C3F416AD}"/>
              </a:ext>
            </a:extLst>
          </p:cNvPr>
          <p:cNvSpPr txBox="1"/>
          <p:nvPr/>
        </p:nvSpPr>
        <p:spPr>
          <a:xfrm>
            <a:off x="5985916" y="4114800"/>
            <a:ext cx="908749" cy="261610"/>
          </a:xfrm>
          <a:prstGeom prst="rect">
            <a:avLst/>
          </a:prstGeom>
          <a:noFill/>
        </p:spPr>
        <p:txBody>
          <a:bodyPr wrap="square" rtlCol="0">
            <a:spAutoFit/>
          </a:bodyPr>
          <a:lstStyle/>
          <a:p>
            <a:r>
              <a:rPr lang="en-US" sz="1100" dirty="0"/>
              <a:t>Run n</a:t>
            </a:r>
          </a:p>
        </p:txBody>
      </p:sp>
    </p:spTree>
    <p:extLst>
      <p:ext uri="{BB962C8B-B14F-4D97-AF65-F5344CB8AC3E}">
        <p14:creationId xmlns:p14="http://schemas.microsoft.com/office/powerpoint/2010/main" val="863019946"/>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autoRev="1" fill="hold" nodeType="clickEffect">
                                  <p:stCondLst>
                                    <p:cond delay="0"/>
                                  </p:stCondLst>
                                  <p:childTnLst>
                                    <p:animRot by="300000">
                                      <p:cBhvr>
                                        <p:cTn id="6" dur="500" fill="hold"/>
                                        <p:tgtEl>
                                          <p:spTgt spid="21"/>
                                        </p:tgtEl>
                                        <p:attrNameLst>
                                          <p:attrName>r</p:attrName>
                                        </p:attrNameLst>
                                      </p:cBhvr>
                                    </p:animRot>
                                  </p:childTnLst>
                                </p:cTn>
                              </p:par>
                              <p:par>
                                <p:cTn id="7" presetID="35" presetClass="path" presetSubtype="0" accel="50000" decel="50000" fill="hold" nodeType="withEffect">
                                  <p:stCondLst>
                                    <p:cond delay="0"/>
                                  </p:stCondLst>
                                  <p:childTnLst>
                                    <p:animMotion origin="layout" path="M -3.33333E-6 -4.07407E-6 L -0.1 0.03287 " pathEditMode="relative" rAng="0" ptsTypes="AA">
                                      <p:cBhvr>
                                        <p:cTn id="8" dur="2000" fill="hold"/>
                                        <p:tgtEl>
                                          <p:spTgt spid="21"/>
                                        </p:tgtEl>
                                        <p:attrNameLst>
                                          <p:attrName>ppt_x</p:attrName>
                                          <p:attrName>ppt_y</p:attrName>
                                        </p:attrNameLst>
                                      </p:cBhvr>
                                      <p:rCtr x="-5000" y="1644"/>
                                    </p:animMotion>
                                  </p:childTnLst>
                                </p:cTn>
                              </p:par>
                            </p:childTnLst>
                          </p:cTn>
                        </p:par>
                      </p:childTnLst>
                    </p:cTn>
                  </p:par>
                  <p:par>
                    <p:cTn id="9" fill="hold">
                      <p:stCondLst>
                        <p:cond delay="indefinite"/>
                      </p:stCondLst>
                      <p:childTnLst>
                        <p:par>
                          <p:cTn id="10" fill="hold">
                            <p:stCondLst>
                              <p:cond delay="0"/>
                            </p:stCondLst>
                            <p:childTnLst>
                              <p:par>
                                <p:cTn id="11" presetID="8" presetClass="emph" presetSubtype="0" autoRev="1" fill="hold" nodeType="clickEffect">
                                  <p:stCondLst>
                                    <p:cond delay="0"/>
                                  </p:stCondLst>
                                  <p:childTnLst>
                                    <p:animRot by="300000">
                                      <p:cBhvr>
                                        <p:cTn id="12" dur="500" fill="hold"/>
                                        <p:tgtEl>
                                          <p:spTgt spid="44"/>
                                        </p:tgtEl>
                                        <p:attrNameLst>
                                          <p:attrName>r</p:attrName>
                                        </p:attrNameLst>
                                      </p:cBhvr>
                                    </p:animRot>
                                  </p:childTnLst>
                                </p:cTn>
                              </p:par>
                              <p:par>
                                <p:cTn id="13" presetID="35" presetClass="path" presetSubtype="0" accel="50000" decel="50000" fill="hold" nodeType="withEffect">
                                  <p:stCondLst>
                                    <p:cond delay="0"/>
                                  </p:stCondLst>
                                  <p:childTnLst>
                                    <p:animMotion origin="layout" path="M 3.61111E-6 2.22222E-6 L 0.09166 -0.00209 " pathEditMode="relative" rAng="0" ptsTypes="AA">
                                      <p:cBhvr>
                                        <p:cTn id="14" dur="2000" fill="hold"/>
                                        <p:tgtEl>
                                          <p:spTgt spid="44"/>
                                        </p:tgtEl>
                                        <p:attrNameLst>
                                          <p:attrName>ppt_x</p:attrName>
                                          <p:attrName>ppt_y</p:attrName>
                                        </p:attrNameLst>
                                      </p:cBhvr>
                                      <p:rCtr x="4583"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D179DF-CC9B-4BDA-842C-EE71813926A4}"/>
              </a:ext>
            </a:extLst>
          </p:cNvPr>
          <p:cNvSpPr txBox="1"/>
          <p:nvPr/>
        </p:nvSpPr>
        <p:spPr>
          <a:xfrm>
            <a:off x="609600" y="2743200"/>
            <a:ext cx="7696200" cy="3016210"/>
          </a:xfrm>
          <a:prstGeom prst="rect">
            <a:avLst/>
          </a:prstGeom>
          <a:noFill/>
        </p:spPr>
        <p:txBody>
          <a:bodyPr wrap="square" rtlCol="0">
            <a:spAutoFit/>
          </a:bodyPr>
          <a:lstStyle/>
          <a:p>
            <a:endParaRPr lang="en-US" dirty="0"/>
          </a:p>
          <a:p>
            <a:pPr marL="342900" indent="-342900">
              <a:buFont typeface="+mj-lt"/>
              <a:buAutoNum type="arabicPeriod" startAt="6"/>
            </a:pPr>
            <a:r>
              <a:rPr lang="en-US" sz="1400" dirty="0"/>
              <a:t>Convergence theorem guarantees that when the classes are linearly separable in the training set, perceptron will find that surface which separates the two classes correctly </a:t>
            </a:r>
          </a:p>
          <a:p>
            <a:pPr marL="342900" indent="-342900">
              <a:buFont typeface="+mj-lt"/>
              <a:buAutoNum type="arabicPeriod" startAt="6"/>
            </a:pPr>
            <a:endParaRPr lang="en-US" sz="1400" dirty="0"/>
          </a:p>
          <a:p>
            <a:pPr marL="342900" indent="-342900">
              <a:buFont typeface="+mj-lt"/>
              <a:buAutoNum type="arabicPeriod" startAt="6"/>
            </a:pPr>
            <a:r>
              <a:rPr lang="en-US" sz="1400" dirty="0"/>
              <a:t>The perceptron algorithm does not guarantee it will be able to separate the two classes correctly even when the classes are linearly separable</a:t>
            </a:r>
          </a:p>
          <a:p>
            <a:pPr marL="342900" indent="-342900">
              <a:buFont typeface="+mj-lt"/>
              <a:buAutoNum type="arabicPeriod" startAt="6"/>
            </a:pPr>
            <a:endParaRPr lang="en-US" sz="1400" dirty="0"/>
          </a:p>
          <a:p>
            <a:pPr marL="342900" indent="-342900">
              <a:buFont typeface="+mj-lt"/>
              <a:buAutoNum type="arabicPeriod" startAt="6"/>
            </a:pPr>
            <a:r>
              <a:rPr lang="en-US" sz="1400" dirty="0"/>
              <a:t>Why? Because it does not look for an optimal plane. It stops the moment it finds the separator plane (</a:t>
            </a:r>
            <a:r>
              <a:rPr lang="en-US" sz="1400" dirty="0" err="1"/>
              <a:t>a.k.a</a:t>
            </a:r>
            <a:r>
              <a:rPr lang="en-US" sz="1400" dirty="0"/>
              <a:t> </a:t>
            </a:r>
            <a:r>
              <a:rPr lang="en-US" sz="1400" dirty="0" err="1"/>
              <a:t>dichotomizer</a:t>
            </a:r>
            <a:r>
              <a:rPr lang="en-US" sz="1400" dirty="0"/>
              <a:t>). </a:t>
            </a:r>
          </a:p>
          <a:p>
            <a:pPr marL="342900" indent="-342900">
              <a:buFont typeface="+mj-lt"/>
              <a:buAutoNum type="arabicPeriod" startAt="6"/>
            </a:pPr>
            <a:endParaRPr lang="en-US" sz="1400" dirty="0"/>
          </a:p>
          <a:p>
            <a:pPr marL="342900" indent="-342900">
              <a:buFont typeface="+mj-lt"/>
              <a:buAutoNum type="arabicPeriod" startAt="6"/>
            </a:pPr>
            <a:r>
              <a:rPr lang="en-US" sz="1400" dirty="0"/>
              <a:t>Since the planes, are passing very close to the data points in the training set, it may not perform well in test set where the distribution of the data will be different</a:t>
            </a:r>
          </a:p>
          <a:p>
            <a:endParaRPr lang="en-US" dirty="0">
              <a:solidFill>
                <a:schemeClr val="tx1">
                  <a:lumMod val="50000"/>
                  <a:lumOff val="50000"/>
                </a:schemeClr>
              </a:solidFill>
            </a:endParaRPr>
          </a:p>
        </p:txBody>
      </p:sp>
      <p:pic>
        <p:nvPicPr>
          <p:cNvPr id="4" name="Picture 3">
            <a:extLst>
              <a:ext uri="{FF2B5EF4-FFF2-40B4-BE49-F238E27FC236}">
                <a16:creationId xmlns:a16="http://schemas.microsoft.com/office/drawing/2014/main" id="{2C3EDEC6-284A-4AC6-A078-2E9D8B5A6A7A}"/>
              </a:ext>
            </a:extLst>
          </p:cNvPr>
          <p:cNvPicPr>
            <a:picLocks noChangeAspect="1"/>
          </p:cNvPicPr>
          <p:nvPr/>
        </p:nvPicPr>
        <p:blipFill>
          <a:blip r:embed="rId2"/>
          <a:stretch>
            <a:fillRect/>
          </a:stretch>
        </p:blipFill>
        <p:spPr>
          <a:xfrm>
            <a:off x="762000" y="1075660"/>
            <a:ext cx="5176458" cy="1559949"/>
          </a:xfrm>
          <a:prstGeom prst="rect">
            <a:avLst/>
          </a:prstGeom>
        </p:spPr>
      </p:pic>
      <p:grpSp>
        <p:nvGrpSpPr>
          <p:cNvPr id="21" name="Group 20">
            <a:extLst>
              <a:ext uri="{FF2B5EF4-FFF2-40B4-BE49-F238E27FC236}">
                <a16:creationId xmlns:a16="http://schemas.microsoft.com/office/drawing/2014/main" id="{58A23631-A2CE-4108-A107-7D44297AF5EF}"/>
              </a:ext>
            </a:extLst>
          </p:cNvPr>
          <p:cNvGrpSpPr/>
          <p:nvPr/>
        </p:nvGrpSpPr>
        <p:grpSpPr>
          <a:xfrm>
            <a:off x="6200446" y="990600"/>
            <a:ext cx="2105354" cy="1568808"/>
            <a:chOff x="6200446" y="621399"/>
            <a:chExt cx="2590800" cy="2014210"/>
          </a:xfrm>
        </p:grpSpPr>
        <p:cxnSp>
          <p:nvCxnSpPr>
            <p:cNvPr id="5" name="Straight Connector 4">
              <a:extLst>
                <a:ext uri="{FF2B5EF4-FFF2-40B4-BE49-F238E27FC236}">
                  <a16:creationId xmlns:a16="http://schemas.microsoft.com/office/drawing/2014/main" id="{E90DAD92-C63E-4DF9-BF52-59670726F177}"/>
                </a:ext>
              </a:extLst>
            </p:cNvPr>
            <p:cNvCxnSpPr/>
            <p:nvPr/>
          </p:nvCxnSpPr>
          <p:spPr>
            <a:xfrm>
              <a:off x="6200446" y="730609"/>
              <a:ext cx="0" cy="1905000"/>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C4841E15-C696-4592-8252-88F9D602C35A}"/>
                </a:ext>
              </a:extLst>
            </p:cNvPr>
            <p:cNvCxnSpPr>
              <a:cxnSpLocks/>
            </p:cNvCxnSpPr>
            <p:nvPr/>
          </p:nvCxnSpPr>
          <p:spPr>
            <a:xfrm flipH="1">
              <a:off x="6200446" y="2635609"/>
              <a:ext cx="2590800" cy="0"/>
            </a:xfrm>
            <a:prstGeom prst="line">
              <a:avLst/>
            </a:prstGeom>
          </p:spPr>
          <p:style>
            <a:lnRef idx="2">
              <a:schemeClr val="dk1"/>
            </a:lnRef>
            <a:fillRef idx="0">
              <a:schemeClr val="dk1"/>
            </a:fillRef>
            <a:effectRef idx="1">
              <a:schemeClr val="dk1"/>
            </a:effectRef>
            <a:fontRef idx="minor">
              <a:schemeClr val="tx1"/>
            </a:fontRef>
          </p:style>
        </p:cxnSp>
        <p:sp>
          <p:nvSpPr>
            <p:cNvPr id="7" name="Isosceles Triangle 6">
              <a:extLst>
                <a:ext uri="{FF2B5EF4-FFF2-40B4-BE49-F238E27FC236}">
                  <a16:creationId xmlns:a16="http://schemas.microsoft.com/office/drawing/2014/main" id="{6439D320-63B4-4031-BD6C-28333DD8EC7D}"/>
                </a:ext>
              </a:extLst>
            </p:cNvPr>
            <p:cNvSpPr/>
            <p:nvPr/>
          </p:nvSpPr>
          <p:spPr>
            <a:xfrm>
              <a:off x="7467600" y="1219204"/>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3FA69607-830C-4A47-B0CA-945BD95DED2C}"/>
                </a:ext>
              </a:extLst>
            </p:cNvPr>
            <p:cNvSpPr/>
            <p:nvPr/>
          </p:nvSpPr>
          <p:spPr>
            <a:xfrm>
              <a:off x="7086600" y="1325197"/>
              <a:ext cx="112876" cy="17621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64CB8BEB-479C-44B9-BB0E-BB57744AB12B}"/>
                </a:ext>
              </a:extLst>
            </p:cNvPr>
            <p:cNvSpPr/>
            <p:nvPr/>
          </p:nvSpPr>
          <p:spPr>
            <a:xfrm>
              <a:off x="7724454" y="1371600"/>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EB68AA97-14CA-41FB-A25B-FC22BCF4FE52}"/>
                </a:ext>
              </a:extLst>
            </p:cNvPr>
            <p:cNvSpPr/>
            <p:nvPr/>
          </p:nvSpPr>
          <p:spPr>
            <a:xfrm>
              <a:off x="8229608" y="1295400"/>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EDF41A52-BE4C-4F39-A1F7-2EE71534CE90}"/>
                </a:ext>
              </a:extLst>
            </p:cNvPr>
            <p:cNvSpPr/>
            <p:nvPr/>
          </p:nvSpPr>
          <p:spPr>
            <a:xfrm>
              <a:off x="7772400" y="1828800"/>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0248797-E092-40F1-BA6F-482FBE0FB696}"/>
                </a:ext>
              </a:extLst>
            </p:cNvPr>
            <p:cNvSpPr/>
            <p:nvPr/>
          </p:nvSpPr>
          <p:spPr>
            <a:xfrm>
              <a:off x="7391400" y="1705290"/>
              <a:ext cx="152392" cy="15239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8A96B7D9-FA3E-4DED-BBB3-4642A137DE23}"/>
                </a:ext>
              </a:extLst>
            </p:cNvPr>
            <p:cNvSpPr/>
            <p:nvPr/>
          </p:nvSpPr>
          <p:spPr>
            <a:xfrm>
              <a:off x="6784621" y="1654485"/>
              <a:ext cx="160897" cy="163025"/>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A34B186-D686-49B3-84AE-9C8CBD6FBDFE}"/>
                </a:ext>
              </a:extLst>
            </p:cNvPr>
            <p:cNvSpPr/>
            <p:nvPr/>
          </p:nvSpPr>
          <p:spPr>
            <a:xfrm>
              <a:off x="6945519" y="1905004"/>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FF8249B-BAE1-4DA6-BFF4-01BAB0ACC275}"/>
                </a:ext>
              </a:extLst>
            </p:cNvPr>
            <p:cNvSpPr/>
            <p:nvPr/>
          </p:nvSpPr>
          <p:spPr>
            <a:xfrm>
              <a:off x="7239007" y="2269735"/>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AF8F9DA-6AD5-4C31-9896-95654F32EA52}"/>
                </a:ext>
              </a:extLst>
            </p:cNvPr>
            <p:cNvSpPr/>
            <p:nvPr/>
          </p:nvSpPr>
          <p:spPr>
            <a:xfrm>
              <a:off x="6781807" y="2209804"/>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0865399-C9B4-45AA-B6ED-6EE6F380F1F9}"/>
                </a:ext>
              </a:extLst>
            </p:cNvPr>
            <p:cNvSpPr/>
            <p:nvPr/>
          </p:nvSpPr>
          <p:spPr>
            <a:xfrm>
              <a:off x="6496786" y="2057400"/>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E999D33-42A0-4318-9A4C-7D6687AC4E10}"/>
                </a:ext>
              </a:extLst>
            </p:cNvPr>
            <p:cNvSpPr/>
            <p:nvPr/>
          </p:nvSpPr>
          <p:spPr>
            <a:xfrm>
              <a:off x="6513748" y="1752604"/>
              <a:ext cx="152393" cy="152396"/>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E2A252AE-C27B-4807-97F7-123164AD3888}"/>
                </a:ext>
              </a:extLst>
            </p:cNvPr>
            <p:cNvCxnSpPr>
              <a:cxnSpLocks/>
            </p:cNvCxnSpPr>
            <p:nvPr/>
          </p:nvCxnSpPr>
          <p:spPr>
            <a:xfrm>
              <a:off x="6890557" y="1057275"/>
              <a:ext cx="112877" cy="1543050"/>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8B50A847-74A8-40EF-AE42-E37D738B1F7E}"/>
                </a:ext>
              </a:extLst>
            </p:cNvPr>
            <p:cNvSpPr txBox="1"/>
            <p:nvPr/>
          </p:nvSpPr>
          <p:spPr>
            <a:xfrm>
              <a:off x="7309562" y="621399"/>
              <a:ext cx="908749" cy="335884"/>
            </a:xfrm>
            <a:prstGeom prst="rect">
              <a:avLst/>
            </a:prstGeom>
            <a:noFill/>
          </p:spPr>
          <p:txBody>
            <a:bodyPr wrap="square" rtlCol="0">
              <a:spAutoFit/>
            </a:bodyPr>
            <a:lstStyle/>
            <a:p>
              <a:r>
                <a:rPr lang="en-US" sz="1100" dirty="0"/>
                <a:t>Test</a:t>
              </a:r>
            </a:p>
          </p:txBody>
        </p:sp>
      </p:grpSp>
    </p:spTree>
    <p:extLst>
      <p:ext uri="{BB962C8B-B14F-4D97-AF65-F5344CB8AC3E}">
        <p14:creationId xmlns:p14="http://schemas.microsoft.com/office/powerpoint/2010/main" val="3349360547"/>
      </p:ext>
    </p:extLst>
  </p:cSld>
  <p:clrMapOvr>
    <a:masterClrMapping/>
  </p:clrMapOvr>
  <p:transition spd="med">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4600" y="3276600"/>
            <a:ext cx="3916457" cy="369332"/>
          </a:xfrm>
          <a:prstGeom prst="rect">
            <a:avLst/>
          </a:prstGeom>
          <a:noFill/>
        </p:spPr>
        <p:txBody>
          <a:bodyPr wrap="none" rtlCol="0">
            <a:spAutoFit/>
          </a:bodyPr>
          <a:lstStyle/>
          <a:p>
            <a:pPr algn="ctr"/>
            <a:r>
              <a:rPr lang="en-GB" dirty="0"/>
              <a:t>Introduction to Deep Neural Network</a:t>
            </a:r>
            <a:endParaRPr lang="en-IN" dirty="0"/>
          </a:p>
        </p:txBody>
      </p:sp>
    </p:spTree>
    <p:extLst>
      <p:ext uri="{BB962C8B-B14F-4D97-AF65-F5344CB8AC3E}">
        <p14:creationId xmlns:p14="http://schemas.microsoft.com/office/powerpoint/2010/main" val="2791100242"/>
      </p:ext>
    </p:extLst>
  </p:cSld>
  <p:clrMapOvr>
    <a:masterClrMapping/>
  </p:clrMapOvr>
  <p:transition spd="med">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AEABB3-486C-4A7A-8037-19805276220C}"/>
              </a:ext>
            </a:extLst>
          </p:cNvPr>
          <p:cNvSpPr txBox="1"/>
          <p:nvPr/>
        </p:nvSpPr>
        <p:spPr>
          <a:xfrm>
            <a:off x="171472" y="1458396"/>
            <a:ext cx="8743928" cy="3970318"/>
          </a:xfrm>
          <a:prstGeom prst="rect">
            <a:avLst/>
          </a:prstGeom>
          <a:noFill/>
        </p:spPr>
        <p:txBody>
          <a:bodyPr wrap="square" rtlCol="0">
            <a:spAutoFit/>
          </a:bodyPr>
          <a:lstStyle/>
          <a:p>
            <a:pPr marL="342900" indent="-342900">
              <a:buFont typeface="+mj-lt"/>
              <a:buAutoNum type="arabicPeriod"/>
            </a:pPr>
            <a:r>
              <a:rPr lang="en-US" dirty="0"/>
              <a:t>Perceptrons fail to handle many data distributions such as XOR where it cannot segregate the classes</a:t>
            </a:r>
          </a:p>
          <a:p>
            <a:pPr marL="342900" indent="-342900">
              <a:buFont typeface="+mj-lt"/>
              <a:buAutoNum type="arabicPeriod"/>
            </a:pPr>
            <a:endParaRPr lang="en-US" dirty="0"/>
          </a:p>
          <a:p>
            <a:pPr marL="342900" indent="-342900">
              <a:buFont typeface="+mj-lt"/>
              <a:buAutoNum type="arabicPeriod"/>
            </a:pPr>
            <a:r>
              <a:rPr lang="en-US" dirty="0"/>
              <a:t>XOR is an example of distribution of classes not linearly separable in two dimensions but is easily separable in higher 3 dimensional space. </a:t>
            </a:r>
            <a:r>
              <a:rPr lang="en-US"/>
              <a:t>Ref: </a:t>
            </a:r>
            <a:r>
              <a:rPr lang="en-US">
                <a:hlinkClick r:id="rId2"/>
              </a:rPr>
              <a:t>http://www.mind.ilstu.edu/curriculum/artificial_neural_net/xor_problem_and_solution.php</a:t>
            </a:r>
            <a:endParaRPr lang="en-US" dirty="0"/>
          </a:p>
          <a:p>
            <a:pPr marL="342900" indent="-342900">
              <a:buFont typeface="+mj-lt"/>
              <a:buAutoNum type="arabicPeriod"/>
            </a:pPr>
            <a:endParaRPr lang="en-US" dirty="0"/>
          </a:p>
          <a:p>
            <a:pPr marL="342900" indent="-342900">
              <a:buFont typeface="+mj-lt"/>
              <a:buAutoNum type="arabicPeriod"/>
            </a:pPr>
            <a:r>
              <a:rPr lang="en-US" dirty="0"/>
              <a:t>Cover’s theorem – “Formulating classification problem in a space of higher dimensionality (than original problem) increases the probability of the classes becoming linearly separable</a:t>
            </a:r>
          </a:p>
          <a:p>
            <a:pPr marL="342900" indent="-342900">
              <a:buFont typeface="+mj-lt"/>
              <a:buAutoNum type="arabicPeriod"/>
            </a:pPr>
            <a:endParaRPr lang="en-US" dirty="0"/>
          </a:p>
          <a:p>
            <a:pPr marL="342900" indent="-342900">
              <a:buFont typeface="+mj-lt"/>
              <a:buAutoNum type="arabicPeriod"/>
            </a:pPr>
            <a:r>
              <a:rPr lang="en-US" dirty="0"/>
              <a:t>Neural networks help implement this theorem in from of neurons in a layer</a:t>
            </a:r>
          </a:p>
          <a:p>
            <a:pPr marL="342900" indent="-342900">
              <a:buFont typeface="+mj-lt"/>
              <a:buAutoNum type="arabicPeriod"/>
            </a:pPr>
            <a:endParaRPr lang="en-US" dirty="0"/>
          </a:p>
        </p:txBody>
      </p:sp>
      <p:sp>
        <p:nvSpPr>
          <p:cNvPr id="4" name="TextBox 3">
            <a:extLst>
              <a:ext uri="{FF2B5EF4-FFF2-40B4-BE49-F238E27FC236}">
                <a16:creationId xmlns:a16="http://schemas.microsoft.com/office/drawing/2014/main" id="{7EFA5CF6-9981-405E-83D4-A58D032C5887}"/>
              </a:ext>
            </a:extLst>
          </p:cNvPr>
          <p:cNvSpPr txBox="1"/>
          <p:nvPr/>
        </p:nvSpPr>
        <p:spPr>
          <a:xfrm>
            <a:off x="228600" y="685800"/>
            <a:ext cx="5029200" cy="400110"/>
          </a:xfrm>
          <a:prstGeom prst="rect">
            <a:avLst/>
          </a:prstGeom>
          <a:noFill/>
        </p:spPr>
        <p:txBody>
          <a:bodyPr wrap="square" rtlCol="0">
            <a:spAutoFit/>
          </a:bodyPr>
          <a:lstStyle/>
          <a:p>
            <a:r>
              <a:rPr lang="en-US" sz="2000" b="1" dirty="0"/>
              <a:t>Perceptron  Weakness</a:t>
            </a:r>
          </a:p>
        </p:txBody>
      </p:sp>
    </p:spTree>
    <p:extLst>
      <p:ext uri="{BB962C8B-B14F-4D97-AF65-F5344CB8AC3E}">
        <p14:creationId xmlns:p14="http://schemas.microsoft.com/office/powerpoint/2010/main" val="1010982625"/>
      </p:ext>
    </p:extLst>
  </p:cSld>
  <p:clrMapOvr>
    <a:masterClrMapping/>
  </p:clrMapOvr>
  <p:transition spd="med">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AEABB3-486C-4A7A-8037-19805276220C}"/>
              </a:ext>
            </a:extLst>
          </p:cNvPr>
          <p:cNvSpPr txBox="1"/>
          <p:nvPr/>
        </p:nvSpPr>
        <p:spPr>
          <a:xfrm>
            <a:off x="171472" y="1295400"/>
            <a:ext cx="8743928" cy="5078313"/>
          </a:xfrm>
          <a:prstGeom prst="rect">
            <a:avLst/>
          </a:prstGeom>
          <a:noFill/>
        </p:spPr>
        <p:txBody>
          <a:bodyPr wrap="square" rtlCol="0">
            <a:spAutoFit/>
          </a:bodyPr>
          <a:lstStyle/>
          <a:p>
            <a:pPr marL="342900" indent="-342900">
              <a:buFont typeface="+mj-lt"/>
              <a:buAutoNum type="arabicPeriod"/>
            </a:pPr>
            <a:r>
              <a:rPr lang="en-US" dirty="0"/>
              <a:t>perceptron  was replaced with artificial neuron which not only had a weighted summation operation but also included a non-linearity function. </a:t>
            </a:r>
          </a:p>
          <a:p>
            <a:pPr marL="342900" indent="-342900">
              <a:buFont typeface="+mj-lt"/>
              <a:buAutoNum type="arabicPeriod"/>
            </a:pPr>
            <a:endParaRPr lang="en-US" dirty="0"/>
          </a:p>
          <a:p>
            <a:pPr marL="342900" indent="-342900">
              <a:buFont typeface="+mj-lt"/>
              <a:buAutoNum type="arabicPeriod"/>
            </a:pPr>
            <a:r>
              <a:rPr lang="en-US" dirty="0"/>
              <a:t>Multitude of such neurons working together could solve those problems where individual perceptron failed</a:t>
            </a:r>
          </a:p>
          <a:p>
            <a:pPr marL="342900" indent="-342900">
              <a:buFont typeface="+mj-lt"/>
              <a:buAutoNum type="arabicPeriod"/>
            </a:pPr>
            <a:endParaRPr lang="en-US" dirty="0"/>
          </a:p>
          <a:p>
            <a:pPr marL="342900" indent="-342900">
              <a:buFont typeface="+mj-lt"/>
              <a:buAutoNum type="arabicPeriod"/>
            </a:pPr>
            <a:r>
              <a:rPr lang="en-US" dirty="0"/>
              <a:t>Multiple neurons in a single layer is akin to transforming data from lower dimensions to higher dimensions! (Cover’s theorem in action)</a:t>
            </a:r>
          </a:p>
          <a:p>
            <a:pPr marL="342900" indent="-342900">
              <a:buFont typeface="+mj-lt"/>
              <a:buAutoNum type="arabicPeriod"/>
            </a:pPr>
            <a:endParaRPr lang="en-US" dirty="0"/>
          </a:p>
          <a:p>
            <a:pPr marL="342900" indent="-342900">
              <a:buFont typeface="+mj-lt"/>
              <a:buAutoNum type="arabicPeriod"/>
            </a:pPr>
            <a:r>
              <a:rPr lang="en-US" dirty="0"/>
              <a:t>Kolmogorov theorem* states that any continuous function f(x1,x2,…,</a:t>
            </a:r>
            <a:r>
              <a:rPr lang="en-US" dirty="0" err="1"/>
              <a:t>xn</a:t>
            </a:r>
            <a:r>
              <a:rPr lang="en-US" dirty="0"/>
              <a:t>) defined on [0,1] with n&gt;2  can be expressed in form of two carefully chosen functions</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Looks similar to layer of neurons with non-linear function g acting on summation of weighted inputs ! No wonder </a:t>
            </a:r>
            <a:r>
              <a:rPr lang="en-US" dirty="0" err="1"/>
              <a:t>NeuralNets</a:t>
            </a:r>
            <a:r>
              <a:rPr lang="en-US" dirty="0"/>
              <a:t> form basis of complex processing </a:t>
            </a:r>
          </a:p>
          <a:p>
            <a:pPr marL="342900" indent="-342900">
              <a:buFont typeface="+mj-lt"/>
              <a:buAutoNum type="arabicPeriod"/>
            </a:pPr>
            <a:endParaRPr lang="en-US" dirty="0"/>
          </a:p>
        </p:txBody>
      </p:sp>
      <p:sp>
        <p:nvSpPr>
          <p:cNvPr id="4" name="TextBox 3">
            <a:extLst>
              <a:ext uri="{FF2B5EF4-FFF2-40B4-BE49-F238E27FC236}">
                <a16:creationId xmlns:a16="http://schemas.microsoft.com/office/drawing/2014/main" id="{7EFA5CF6-9981-405E-83D4-A58D032C5887}"/>
              </a:ext>
            </a:extLst>
          </p:cNvPr>
          <p:cNvSpPr txBox="1"/>
          <p:nvPr/>
        </p:nvSpPr>
        <p:spPr>
          <a:xfrm>
            <a:off x="228600" y="685800"/>
            <a:ext cx="5029200" cy="400110"/>
          </a:xfrm>
          <a:prstGeom prst="rect">
            <a:avLst/>
          </a:prstGeom>
          <a:noFill/>
        </p:spPr>
        <p:txBody>
          <a:bodyPr wrap="square" rtlCol="0">
            <a:spAutoFit/>
          </a:bodyPr>
          <a:lstStyle/>
          <a:p>
            <a:r>
              <a:rPr lang="en-US" sz="2000" b="1" dirty="0"/>
              <a:t>Origins of Neural Networks</a:t>
            </a:r>
          </a:p>
        </p:txBody>
      </p:sp>
      <p:pic>
        <p:nvPicPr>
          <p:cNvPr id="2" name="Picture 1">
            <a:extLst>
              <a:ext uri="{FF2B5EF4-FFF2-40B4-BE49-F238E27FC236}">
                <a16:creationId xmlns:a16="http://schemas.microsoft.com/office/drawing/2014/main" id="{51052F78-C2BE-4B2E-8E29-315AACDE52A0}"/>
              </a:ext>
            </a:extLst>
          </p:cNvPr>
          <p:cNvPicPr>
            <a:picLocks noChangeAspect="1"/>
          </p:cNvPicPr>
          <p:nvPr/>
        </p:nvPicPr>
        <p:blipFill>
          <a:blip r:embed="rId2"/>
          <a:stretch>
            <a:fillRect/>
          </a:stretch>
        </p:blipFill>
        <p:spPr>
          <a:xfrm>
            <a:off x="3328987" y="4495800"/>
            <a:ext cx="2486025" cy="733425"/>
          </a:xfrm>
          <a:prstGeom prst="rect">
            <a:avLst/>
          </a:prstGeom>
        </p:spPr>
      </p:pic>
      <p:sp>
        <p:nvSpPr>
          <p:cNvPr id="5" name="TextBox 4">
            <a:extLst>
              <a:ext uri="{FF2B5EF4-FFF2-40B4-BE49-F238E27FC236}">
                <a16:creationId xmlns:a16="http://schemas.microsoft.com/office/drawing/2014/main" id="{61D59150-2C0D-40B9-B818-AFC3203CE9DB}"/>
              </a:ext>
            </a:extLst>
          </p:cNvPr>
          <p:cNvSpPr txBox="1"/>
          <p:nvPr/>
        </p:nvSpPr>
        <p:spPr>
          <a:xfrm>
            <a:off x="228600" y="6172200"/>
            <a:ext cx="8077200" cy="276999"/>
          </a:xfrm>
          <a:prstGeom prst="rect">
            <a:avLst/>
          </a:prstGeom>
          <a:noFill/>
        </p:spPr>
        <p:txBody>
          <a:bodyPr wrap="square" rtlCol="0">
            <a:spAutoFit/>
          </a:bodyPr>
          <a:lstStyle/>
          <a:p>
            <a:r>
              <a:rPr lang="en-US" sz="1200" dirty="0">
                <a:solidFill>
                  <a:schemeClr val="tx1">
                    <a:lumMod val="50000"/>
                    <a:lumOff val="50000"/>
                  </a:schemeClr>
                </a:solidFill>
              </a:rPr>
              <a:t>* </a:t>
            </a:r>
            <a:r>
              <a:rPr lang="en-US" sz="1200" dirty="0">
                <a:hlinkClick r:id="rId3"/>
              </a:rPr>
              <a:t>https://en.wikipedia.org/wiki/Universal_approximation_theorem</a:t>
            </a:r>
            <a:r>
              <a:rPr lang="en-US" sz="1200" dirty="0"/>
              <a:t>  (another mathematical theorem)</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2331842648"/>
      </p:ext>
    </p:extLst>
  </p:cSld>
  <p:clrMapOvr>
    <a:masterClrMapping/>
  </p:clrMapOvr>
  <p:transition spd="med">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514600" y="2895600"/>
            <a:ext cx="4267200" cy="701731"/>
          </a:xfrm>
        </p:spPr>
        <p:txBody>
          <a:bodyPr wrap="square">
            <a:spAutoFit/>
          </a:bodyPr>
          <a:lstStyle/>
          <a:p>
            <a:pPr marL="0" indent="0">
              <a:buNone/>
            </a:pPr>
            <a:r>
              <a:rPr lang="en-IN" sz="1800" b="1" u="sng" dirty="0"/>
              <a:t>Components of Neural Networks</a:t>
            </a:r>
          </a:p>
          <a:p>
            <a:pPr marL="0" indent="0">
              <a:buNone/>
            </a:pPr>
            <a:endParaRPr lang="en-IN" sz="1800" b="1" u="sng" dirty="0"/>
          </a:p>
        </p:txBody>
      </p:sp>
    </p:spTree>
    <p:extLst>
      <p:ext uri="{BB962C8B-B14F-4D97-AF65-F5344CB8AC3E}">
        <p14:creationId xmlns:p14="http://schemas.microsoft.com/office/powerpoint/2010/main" val="2668283108"/>
      </p:ext>
    </p:extLst>
  </p:cSld>
  <p:clrMapOvr>
    <a:masterClrMapping/>
  </p:clrMapOvr>
  <p:transition spd="med">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8869BC-A272-42BC-91BE-BCD5BFB3BC0D}"/>
              </a:ext>
            </a:extLst>
          </p:cNvPr>
          <p:cNvSpPr txBox="1"/>
          <p:nvPr/>
        </p:nvSpPr>
        <p:spPr>
          <a:xfrm>
            <a:off x="259379" y="941959"/>
            <a:ext cx="8382000" cy="381000"/>
          </a:xfrm>
          <a:prstGeom prst="rect">
            <a:avLst/>
          </a:prstGeom>
          <a:noFill/>
        </p:spPr>
        <p:txBody>
          <a:bodyPr wrap="square" rtlCol="0">
            <a:spAutoFit/>
          </a:bodyPr>
          <a:lstStyle/>
          <a:p>
            <a:r>
              <a:rPr lang="en-US" b="1" dirty="0"/>
              <a:t>Activation Functions</a:t>
            </a:r>
          </a:p>
        </p:txBody>
      </p:sp>
      <p:sp>
        <p:nvSpPr>
          <p:cNvPr id="3" name="TextBox 2">
            <a:extLst>
              <a:ext uri="{FF2B5EF4-FFF2-40B4-BE49-F238E27FC236}">
                <a16:creationId xmlns:a16="http://schemas.microsoft.com/office/drawing/2014/main" id="{E3AEABB3-486C-4A7A-8037-19805276220C}"/>
              </a:ext>
            </a:extLst>
          </p:cNvPr>
          <p:cNvSpPr txBox="1"/>
          <p:nvPr/>
        </p:nvSpPr>
        <p:spPr>
          <a:xfrm>
            <a:off x="171472" y="1458396"/>
            <a:ext cx="8743928" cy="4924425"/>
          </a:xfrm>
          <a:prstGeom prst="rect">
            <a:avLst/>
          </a:prstGeom>
          <a:noFill/>
        </p:spPr>
        <p:txBody>
          <a:bodyPr wrap="square" rtlCol="0">
            <a:spAutoFit/>
          </a:bodyPr>
          <a:lstStyle/>
          <a:p>
            <a:pPr marL="342900" indent="-342900">
              <a:buFont typeface="+mj-lt"/>
              <a:buAutoNum type="arabicPeriod"/>
            </a:pPr>
            <a:r>
              <a:rPr lang="en-US" dirty="0"/>
              <a:t>Artificial neuron works in three steps </a:t>
            </a:r>
          </a:p>
          <a:p>
            <a:pPr marL="800100" lvl="1" indent="-342900">
              <a:buFont typeface="+mj-lt"/>
              <a:buAutoNum type="arabicPeriod"/>
            </a:pPr>
            <a:r>
              <a:rPr lang="en-US" sz="1600" dirty="0"/>
              <a:t>First it multiplies the input signals with corresponding weights</a:t>
            </a:r>
          </a:p>
          <a:p>
            <a:pPr marL="800100" lvl="1" indent="-342900">
              <a:buFont typeface="+mj-lt"/>
              <a:buAutoNum type="arabicPeriod"/>
            </a:pPr>
            <a:r>
              <a:rPr lang="en-US" sz="1600" dirty="0"/>
              <a:t>Second, adds the weighted signals</a:t>
            </a:r>
          </a:p>
          <a:p>
            <a:pPr marL="800100" lvl="1" indent="-342900">
              <a:buFont typeface="+mj-lt"/>
              <a:buAutoNum type="arabicPeriod"/>
            </a:pPr>
            <a:r>
              <a:rPr lang="en-US" sz="1600" dirty="0"/>
              <a:t>Third, converts the result to another value using a mathematical transformation function</a:t>
            </a:r>
          </a:p>
          <a:p>
            <a:pPr marL="800100" lvl="1" indent="-342900">
              <a:buFont typeface="+mj-lt"/>
              <a:buAutoNum type="arabicPeriod"/>
            </a:pPr>
            <a:endParaRPr lang="en-US" sz="1600" dirty="0"/>
          </a:p>
          <a:p>
            <a:pPr marL="342900" indent="-342900">
              <a:buFont typeface="+mj-lt"/>
              <a:buAutoNum type="arabicPeriod"/>
            </a:pPr>
            <a:r>
              <a:rPr lang="en-US" dirty="0"/>
              <a:t>For the third step, there are multiple mathematical functions available but all together are called the activation function</a:t>
            </a:r>
          </a:p>
          <a:p>
            <a:pPr marL="342900" indent="-342900">
              <a:buFont typeface="+mj-lt"/>
              <a:buAutoNum type="arabicPeriod"/>
            </a:pPr>
            <a:endParaRPr lang="en-US" dirty="0"/>
          </a:p>
          <a:p>
            <a:pPr marL="342900" indent="-342900">
              <a:buFont typeface="+mj-lt"/>
              <a:buAutoNum type="arabicPeriod"/>
            </a:pPr>
            <a:r>
              <a:rPr lang="en-US" dirty="0"/>
              <a:t>The purpose of the activation function is to act like a switch for the neuron. Should the neuron fire or not. Also…</a:t>
            </a:r>
          </a:p>
          <a:p>
            <a:pPr marL="342900" indent="-342900">
              <a:buFont typeface="+mj-lt"/>
              <a:buAutoNum type="arabicPeriod"/>
            </a:pPr>
            <a:endParaRPr lang="en-US" dirty="0"/>
          </a:p>
          <a:p>
            <a:pPr marL="342900" indent="-342900">
              <a:buFont typeface="+mj-lt"/>
              <a:buAutoNum type="arabicPeriod"/>
            </a:pPr>
            <a:r>
              <a:rPr lang="en-US" dirty="0"/>
              <a:t>The activation function is critical to the overall functioning of the neural network. Without it, the whole neural network will mathematically become equivalent to one single neuron!</a:t>
            </a:r>
          </a:p>
          <a:p>
            <a:pPr marL="342900" indent="-342900">
              <a:buFont typeface="+mj-lt"/>
              <a:buAutoNum type="arabicPeriod"/>
            </a:pPr>
            <a:endParaRPr lang="en-US" dirty="0"/>
          </a:p>
          <a:p>
            <a:pPr marL="342900" indent="-342900">
              <a:buFont typeface="+mj-lt"/>
              <a:buAutoNum type="arabicPeriod"/>
            </a:pPr>
            <a:r>
              <a:rPr lang="en-US" dirty="0"/>
              <a:t>Activation function is one of the critical component that gives the neural networks ability to deal with complex problems</a:t>
            </a:r>
          </a:p>
        </p:txBody>
      </p:sp>
    </p:spTree>
    <p:extLst>
      <p:ext uri="{BB962C8B-B14F-4D97-AF65-F5344CB8AC3E}">
        <p14:creationId xmlns:p14="http://schemas.microsoft.com/office/powerpoint/2010/main" val="2873185364"/>
      </p:ext>
    </p:extLst>
  </p:cSld>
  <p:clrMapOvr>
    <a:masterClrMapping/>
  </p:clrMapOvr>
  <p:transition spd="med">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8869BC-A272-42BC-91BE-BCD5BFB3BC0D}"/>
              </a:ext>
            </a:extLst>
          </p:cNvPr>
          <p:cNvSpPr txBox="1"/>
          <p:nvPr/>
        </p:nvSpPr>
        <p:spPr>
          <a:xfrm>
            <a:off x="259379" y="941959"/>
            <a:ext cx="8382000" cy="381000"/>
          </a:xfrm>
          <a:prstGeom prst="rect">
            <a:avLst/>
          </a:prstGeom>
          <a:noFill/>
        </p:spPr>
        <p:txBody>
          <a:bodyPr wrap="square" rtlCol="0">
            <a:spAutoFit/>
          </a:bodyPr>
          <a:lstStyle/>
          <a:p>
            <a:r>
              <a:rPr lang="en-US" b="1" dirty="0"/>
              <a:t>Activation Functions -  why?</a:t>
            </a:r>
          </a:p>
        </p:txBody>
      </p:sp>
      <p:pic>
        <p:nvPicPr>
          <p:cNvPr id="4" name="Picture 3">
            <a:extLst>
              <a:ext uri="{FF2B5EF4-FFF2-40B4-BE49-F238E27FC236}">
                <a16:creationId xmlns:a16="http://schemas.microsoft.com/office/drawing/2014/main" id="{766D281A-E79B-4937-A407-770EC700BEF8}"/>
              </a:ext>
            </a:extLst>
          </p:cNvPr>
          <p:cNvPicPr>
            <a:picLocks noChangeAspect="1"/>
          </p:cNvPicPr>
          <p:nvPr/>
        </p:nvPicPr>
        <p:blipFill>
          <a:blip r:embed="rId2"/>
          <a:stretch>
            <a:fillRect/>
          </a:stretch>
        </p:blipFill>
        <p:spPr>
          <a:xfrm>
            <a:off x="6644447" y="1302646"/>
            <a:ext cx="2194753" cy="1400175"/>
          </a:xfrm>
          <a:prstGeom prst="rect">
            <a:avLst/>
          </a:prstGeom>
        </p:spPr>
      </p:pic>
      <p:sp>
        <p:nvSpPr>
          <p:cNvPr id="5" name="TextBox 4">
            <a:extLst>
              <a:ext uri="{FF2B5EF4-FFF2-40B4-BE49-F238E27FC236}">
                <a16:creationId xmlns:a16="http://schemas.microsoft.com/office/drawing/2014/main" id="{446C43B7-F74C-4B22-BC19-35E766E7E801}"/>
              </a:ext>
            </a:extLst>
          </p:cNvPr>
          <p:cNvSpPr txBox="1"/>
          <p:nvPr/>
        </p:nvSpPr>
        <p:spPr>
          <a:xfrm>
            <a:off x="171471" y="1458396"/>
            <a:ext cx="6275155" cy="4770537"/>
          </a:xfrm>
          <a:prstGeom prst="rect">
            <a:avLst/>
          </a:prstGeom>
          <a:noFill/>
        </p:spPr>
        <p:txBody>
          <a:bodyPr wrap="square" rtlCol="0">
            <a:spAutoFit/>
          </a:bodyPr>
          <a:lstStyle/>
          <a:p>
            <a:pPr marL="342900" indent="-342900">
              <a:buFont typeface="+mj-lt"/>
              <a:buAutoNum type="arabicPeriod"/>
            </a:pPr>
            <a:r>
              <a:rPr lang="en-US" sz="1600" dirty="0"/>
              <a:t>Let us take a fully connected neural network. Every neuron in every layer takes multiple inputs</a:t>
            </a:r>
          </a:p>
          <a:p>
            <a:pPr marL="342900" indent="-342900">
              <a:buFont typeface="+mj-lt"/>
              <a:buAutoNum type="arabicPeriod"/>
            </a:pPr>
            <a:r>
              <a:rPr lang="en-US" sz="1600" dirty="0"/>
              <a:t>The inputs are weighted and summed up at each neuron</a:t>
            </a:r>
          </a:p>
          <a:p>
            <a:pPr marL="342900" indent="-342900">
              <a:buFont typeface="+mj-lt"/>
              <a:buAutoNum type="arabicPeriod"/>
            </a:pPr>
            <a:r>
              <a:rPr lang="en-US" sz="1600" dirty="0"/>
              <a:t>The nodes in the second layer are simply scaling up the output of neurons in previous layer</a:t>
            </a:r>
          </a:p>
          <a:p>
            <a:pPr marL="342900" indent="-342900">
              <a:buFont typeface="+mj-lt"/>
              <a:buAutoNum type="arabicPeriod"/>
            </a:pPr>
            <a:endParaRPr lang="en-US" sz="1600" dirty="0"/>
          </a:p>
          <a:p>
            <a:pPr marL="342900" indent="-342900">
              <a:buFont typeface="+mj-lt"/>
              <a:buAutoNum type="arabicPeriod"/>
            </a:pPr>
            <a:r>
              <a:rPr lang="en-US" sz="1600" dirty="0"/>
              <a:t>For </a:t>
            </a:r>
            <a:r>
              <a:rPr lang="en-US" sz="1600" dirty="0" err="1"/>
              <a:t>e.g</a:t>
            </a:r>
            <a:r>
              <a:rPr lang="en-US" sz="1600" dirty="0"/>
              <a:t> the neuron G takes as input weight sums from D,E and F, G’s output is scaled version of output of D, E and F</a:t>
            </a:r>
          </a:p>
          <a:p>
            <a:pPr marL="342900" indent="-342900">
              <a:buFont typeface="+mj-lt"/>
              <a:buAutoNum type="arabicPeriod"/>
            </a:pPr>
            <a:r>
              <a:rPr lang="en-US" sz="1600" b="1" dirty="0" err="1"/>
              <a:t>G_Out</a:t>
            </a:r>
            <a:r>
              <a:rPr lang="en-US" sz="1600" b="1" dirty="0"/>
              <a:t> </a:t>
            </a:r>
            <a:r>
              <a:rPr lang="en-US" sz="1600" dirty="0"/>
              <a:t>= 3D -2E + 1F</a:t>
            </a:r>
          </a:p>
          <a:p>
            <a:pPr marL="342900" indent="-342900">
              <a:buFont typeface="+mj-lt"/>
              <a:buAutoNum type="arabicPeriod"/>
            </a:pPr>
            <a:r>
              <a:rPr lang="en-US" sz="1600" dirty="0"/>
              <a:t>         = 3(1A + 2B + 3C) – 2(-3A + 2B -1C) + 1(2A+4B-2C)</a:t>
            </a:r>
          </a:p>
          <a:p>
            <a:pPr marL="342900" indent="-342900">
              <a:buFont typeface="+mj-lt"/>
              <a:buAutoNum type="arabicPeriod"/>
            </a:pPr>
            <a:r>
              <a:rPr lang="en-US" sz="1600" dirty="0"/>
              <a:t>         = </a:t>
            </a:r>
            <a:r>
              <a:rPr lang="en-US" sz="1600" b="1" u="sng" dirty="0"/>
              <a:t>8A + 6B + 3C</a:t>
            </a:r>
          </a:p>
          <a:p>
            <a:pPr marL="342900" indent="-342900">
              <a:buFont typeface="+mj-lt"/>
              <a:buAutoNum type="arabicPeriod"/>
            </a:pPr>
            <a:endParaRPr lang="en-US" sz="1600" dirty="0"/>
          </a:p>
          <a:p>
            <a:pPr marL="342900" indent="-342900">
              <a:buFont typeface="+mj-lt"/>
              <a:buAutoNum type="arabicPeriod"/>
            </a:pPr>
            <a:r>
              <a:rPr lang="en-US" sz="1600" dirty="0"/>
              <a:t>Thus this part of the network is like a single neuron with weights of 8, 6, 3!!!</a:t>
            </a:r>
          </a:p>
          <a:p>
            <a:pPr marL="342900" indent="-342900">
              <a:buFont typeface="+mj-lt"/>
              <a:buAutoNum type="arabicPeriod"/>
            </a:pPr>
            <a:endParaRPr lang="en-US" sz="1600" dirty="0"/>
          </a:p>
          <a:p>
            <a:pPr marL="342900" indent="-342900">
              <a:buFont typeface="+mj-lt"/>
              <a:buAutoNum type="arabicPeriod"/>
            </a:pPr>
            <a:r>
              <a:rPr lang="en-US" sz="1600" dirty="0"/>
              <a:t>Same argument holds for other neurons</a:t>
            </a:r>
          </a:p>
          <a:p>
            <a:pPr marL="342900" indent="-342900">
              <a:buFont typeface="+mj-lt"/>
              <a:buAutoNum type="arabicPeriod"/>
            </a:pPr>
            <a:endParaRPr lang="en-US" sz="1600" dirty="0"/>
          </a:p>
          <a:p>
            <a:pPr marL="342900" indent="-342900">
              <a:buFont typeface="+mj-lt"/>
              <a:buAutoNum type="arabicPeriod"/>
            </a:pPr>
            <a:r>
              <a:rPr lang="en-US" sz="1600" dirty="0"/>
              <a:t>Thus the entire neural network collapses to on neuron!</a:t>
            </a:r>
          </a:p>
          <a:p>
            <a:pPr marL="342900" indent="-342900">
              <a:buFont typeface="+mj-lt"/>
              <a:buAutoNum type="arabicPeriod"/>
            </a:pPr>
            <a:r>
              <a:rPr lang="en-US" sz="1600" dirty="0"/>
              <a:t>A single neuron is not capable of doing much</a:t>
            </a:r>
          </a:p>
        </p:txBody>
      </p:sp>
      <p:grpSp>
        <p:nvGrpSpPr>
          <p:cNvPr id="11" name="Group 10">
            <a:extLst>
              <a:ext uri="{FF2B5EF4-FFF2-40B4-BE49-F238E27FC236}">
                <a16:creationId xmlns:a16="http://schemas.microsoft.com/office/drawing/2014/main" id="{B58DF24E-857E-453E-8E35-69752611B929}"/>
              </a:ext>
            </a:extLst>
          </p:cNvPr>
          <p:cNvGrpSpPr/>
          <p:nvPr/>
        </p:nvGrpSpPr>
        <p:grpSpPr>
          <a:xfrm>
            <a:off x="6644447" y="3063508"/>
            <a:ext cx="2164273" cy="2129155"/>
            <a:chOff x="6878335" y="3301030"/>
            <a:chExt cx="1732564" cy="1891633"/>
          </a:xfrm>
        </p:grpSpPr>
        <p:pic>
          <p:nvPicPr>
            <p:cNvPr id="6" name="Picture 5">
              <a:extLst>
                <a:ext uri="{FF2B5EF4-FFF2-40B4-BE49-F238E27FC236}">
                  <a16:creationId xmlns:a16="http://schemas.microsoft.com/office/drawing/2014/main" id="{121A06EB-6446-410F-841E-618430FF03F3}"/>
                </a:ext>
              </a:extLst>
            </p:cNvPr>
            <p:cNvPicPr>
              <a:picLocks noChangeAspect="1"/>
            </p:cNvPicPr>
            <p:nvPr/>
          </p:nvPicPr>
          <p:blipFill>
            <a:blip r:embed="rId3"/>
            <a:stretch>
              <a:fillRect/>
            </a:stretch>
          </p:blipFill>
          <p:spPr>
            <a:xfrm rot="1326340">
              <a:off x="6913588" y="3301030"/>
              <a:ext cx="809625" cy="781050"/>
            </a:xfrm>
            <a:prstGeom prst="rect">
              <a:avLst/>
            </a:prstGeom>
          </p:spPr>
        </p:pic>
        <p:pic>
          <p:nvPicPr>
            <p:cNvPr id="7" name="Picture 6">
              <a:extLst>
                <a:ext uri="{FF2B5EF4-FFF2-40B4-BE49-F238E27FC236}">
                  <a16:creationId xmlns:a16="http://schemas.microsoft.com/office/drawing/2014/main" id="{9EDCA3F9-FAF0-485F-A629-0617F15DA5AE}"/>
                </a:ext>
              </a:extLst>
            </p:cNvPr>
            <p:cNvPicPr>
              <a:picLocks noChangeAspect="1"/>
            </p:cNvPicPr>
            <p:nvPr/>
          </p:nvPicPr>
          <p:blipFill>
            <a:blip r:embed="rId4"/>
            <a:stretch>
              <a:fillRect/>
            </a:stretch>
          </p:blipFill>
          <p:spPr>
            <a:xfrm>
              <a:off x="7844137" y="3936680"/>
              <a:ext cx="766762" cy="642937"/>
            </a:xfrm>
            <a:prstGeom prst="rect">
              <a:avLst/>
            </a:prstGeom>
          </p:spPr>
        </p:pic>
        <p:pic>
          <p:nvPicPr>
            <p:cNvPr id="8" name="Picture 7">
              <a:extLst>
                <a:ext uri="{FF2B5EF4-FFF2-40B4-BE49-F238E27FC236}">
                  <a16:creationId xmlns:a16="http://schemas.microsoft.com/office/drawing/2014/main" id="{3E0F127D-3588-4A6F-B3C7-715F94D99639}"/>
                </a:ext>
              </a:extLst>
            </p:cNvPr>
            <p:cNvPicPr>
              <a:picLocks noChangeAspect="1"/>
            </p:cNvPicPr>
            <p:nvPr/>
          </p:nvPicPr>
          <p:blipFill>
            <a:blip r:embed="rId5"/>
            <a:stretch>
              <a:fillRect/>
            </a:stretch>
          </p:blipFill>
          <p:spPr>
            <a:xfrm>
              <a:off x="6878335" y="3930584"/>
              <a:ext cx="809625" cy="673849"/>
            </a:xfrm>
            <a:prstGeom prst="rect">
              <a:avLst/>
            </a:prstGeom>
          </p:spPr>
        </p:pic>
        <p:pic>
          <p:nvPicPr>
            <p:cNvPr id="9" name="Picture 8">
              <a:extLst>
                <a:ext uri="{FF2B5EF4-FFF2-40B4-BE49-F238E27FC236}">
                  <a16:creationId xmlns:a16="http://schemas.microsoft.com/office/drawing/2014/main" id="{F162D961-6AD5-4C4D-90B8-FCA3BBF15206}"/>
                </a:ext>
              </a:extLst>
            </p:cNvPr>
            <p:cNvPicPr>
              <a:picLocks noChangeAspect="1"/>
            </p:cNvPicPr>
            <p:nvPr/>
          </p:nvPicPr>
          <p:blipFill>
            <a:blip r:embed="rId6"/>
            <a:stretch>
              <a:fillRect/>
            </a:stretch>
          </p:blipFill>
          <p:spPr>
            <a:xfrm rot="19624517">
              <a:off x="6885712" y="4556767"/>
              <a:ext cx="794871" cy="635896"/>
            </a:xfrm>
            <a:prstGeom prst="rect">
              <a:avLst/>
            </a:prstGeom>
          </p:spPr>
        </p:pic>
      </p:grpSp>
      <p:sp>
        <p:nvSpPr>
          <p:cNvPr id="12" name="TextBox 11">
            <a:extLst>
              <a:ext uri="{FF2B5EF4-FFF2-40B4-BE49-F238E27FC236}">
                <a16:creationId xmlns:a16="http://schemas.microsoft.com/office/drawing/2014/main" id="{7532D019-F990-4F22-827D-5C4DC05D2264}"/>
              </a:ext>
            </a:extLst>
          </p:cNvPr>
          <p:cNvSpPr txBox="1"/>
          <p:nvPr/>
        </p:nvSpPr>
        <p:spPr>
          <a:xfrm>
            <a:off x="8458200" y="4267200"/>
            <a:ext cx="685800" cy="276999"/>
          </a:xfrm>
          <a:prstGeom prst="rect">
            <a:avLst/>
          </a:prstGeom>
          <a:noFill/>
        </p:spPr>
        <p:txBody>
          <a:bodyPr wrap="square" rtlCol="0">
            <a:spAutoFit/>
          </a:bodyPr>
          <a:lstStyle/>
          <a:p>
            <a:r>
              <a:rPr lang="en-US" sz="1200" b="1" dirty="0"/>
              <a:t>G-Out</a:t>
            </a:r>
          </a:p>
        </p:txBody>
      </p:sp>
    </p:spTree>
    <p:extLst>
      <p:ext uri="{BB962C8B-B14F-4D97-AF65-F5344CB8AC3E}">
        <p14:creationId xmlns:p14="http://schemas.microsoft.com/office/powerpoint/2010/main" val="3880580976"/>
      </p:ext>
    </p:extLst>
  </p:cSld>
  <p:clrMapOvr>
    <a:masterClrMapping/>
  </p:clrMapOvr>
  <p:transition spd="med">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8869BC-A272-42BC-91BE-BCD5BFB3BC0D}"/>
              </a:ext>
            </a:extLst>
          </p:cNvPr>
          <p:cNvSpPr txBox="1"/>
          <p:nvPr/>
        </p:nvSpPr>
        <p:spPr>
          <a:xfrm>
            <a:off x="259379" y="941959"/>
            <a:ext cx="8382000" cy="381000"/>
          </a:xfrm>
          <a:prstGeom prst="rect">
            <a:avLst/>
          </a:prstGeom>
          <a:noFill/>
        </p:spPr>
        <p:txBody>
          <a:bodyPr wrap="square" rtlCol="0">
            <a:spAutoFit/>
          </a:bodyPr>
          <a:lstStyle/>
          <a:p>
            <a:r>
              <a:rPr lang="en-US" b="1" dirty="0"/>
              <a:t>Activation Functions -  What are they?</a:t>
            </a:r>
          </a:p>
        </p:txBody>
      </p:sp>
      <p:sp>
        <p:nvSpPr>
          <p:cNvPr id="5" name="TextBox 4">
            <a:extLst>
              <a:ext uri="{FF2B5EF4-FFF2-40B4-BE49-F238E27FC236}">
                <a16:creationId xmlns:a16="http://schemas.microsoft.com/office/drawing/2014/main" id="{446C43B7-F74C-4B22-BC19-35E766E7E801}"/>
              </a:ext>
            </a:extLst>
          </p:cNvPr>
          <p:cNvSpPr txBox="1"/>
          <p:nvPr/>
        </p:nvSpPr>
        <p:spPr>
          <a:xfrm>
            <a:off x="171471" y="1524000"/>
            <a:ext cx="8469908" cy="3662541"/>
          </a:xfrm>
          <a:prstGeom prst="rect">
            <a:avLst/>
          </a:prstGeom>
          <a:noFill/>
        </p:spPr>
        <p:txBody>
          <a:bodyPr wrap="square" rtlCol="0">
            <a:spAutoFit/>
          </a:bodyPr>
          <a:lstStyle/>
          <a:p>
            <a:pPr marL="342900" indent="-342900">
              <a:buFont typeface="+mj-lt"/>
              <a:buAutoNum type="arabicPeriod"/>
            </a:pPr>
            <a:r>
              <a:rPr lang="en-US" dirty="0"/>
              <a:t>The activation functions are a mathematical transformations that prevent the network from collapsing to a single neuron</a:t>
            </a:r>
          </a:p>
          <a:p>
            <a:pPr marL="342900" indent="-342900">
              <a:buFont typeface="+mj-lt"/>
              <a:buAutoNum type="arabicPeriod"/>
            </a:pPr>
            <a:endParaRPr lang="en-US" dirty="0"/>
          </a:p>
          <a:p>
            <a:pPr marL="342900" indent="-342900">
              <a:buFont typeface="+mj-lt"/>
              <a:buAutoNum type="arabicPeriod"/>
            </a:pPr>
            <a:r>
              <a:rPr lang="en-US" dirty="0"/>
              <a:t>The collapse can happen when the neurons do simple addition and multiplications of the inputs. These are called linear operations. Thus linear operations collapse the network</a:t>
            </a:r>
          </a:p>
          <a:p>
            <a:pPr marL="342900" indent="-342900">
              <a:buFont typeface="+mj-lt"/>
              <a:buAutoNum type="arabicPeriod"/>
            </a:pPr>
            <a:endParaRPr lang="en-US" dirty="0"/>
          </a:p>
          <a:p>
            <a:pPr marL="342900" indent="-342900">
              <a:buFont typeface="+mj-lt"/>
              <a:buAutoNum type="arabicPeriod"/>
            </a:pPr>
            <a:r>
              <a:rPr lang="en-US" dirty="0"/>
              <a:t>All activations functions are non-linear transformers for exactly the same reason. This non-linear transformation not only prevents collapse, it also empowers the network to do complex tasks because each neuron does something in the network totality</a:t>
            </a:r>
          </a:p>
          <a:p>
            <a:pPr marL="342900" indent="-342900">
              <a:buFont typeface="+mj-lt"/>
              <a:buAutoNum type="arabicPeriod"/>
            </a:pPr>
            <a:endParaRPr lang="en-US" dirty="0"/>
          </a:p>
          <a:p>
            <a:pPr marL="342900" indent="-342900">
              <a:buFont typeface="+mj-lt"/>
              <a:buAutoNum type="arabicPeriod"/>
            </a:pPr>
            <a:endParaRPr lang="en-US" sz="1600" dirty="0"/>
          </a:p>
        </p:txBody>
      </p:sp>
    </p:spTree>
    <p:extLst>
      <p:ext uri="{BB962C8B-B14F-4D97-AF65-F5344CB8AC3E}">
        <p14:creationId xmlns:p14="http://schemas.microsoft.com/office/powerpoint/2010/main" val="3295935918"/>
      </p:ext>
    </p:extLst>
  </p:cSld>
  <p:clrMapOvr>
    <a:masterClrMapping/>
  </p:clrMapOvr>
  <p:transition spd="med">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8869BC-A272-42BC-91BE-BCD5BFB3BC0D}"/>
              </a:ext>
            </a:extLst>
          </p:cNvPr>
          <p:cNvSpPr txBox="1"/>
          <p:nvPr/>
        </p:nvSpPr>
        <p:spPr>
          <a:xfrm>
            <a:off x="259379" y="941959"/>
            <a:ext cx="8382000" cy="381000"/>
          </a:xfrm>
          <a:prstGeom prst="rect">
            <a:avLst/>
          </a:prstGeom>
          <a:noFill/>
        </p:spPr>
        <p:txBody>
          <a:bodyPr wrap="square" rtlCol="0">
            <a:spAutoFit/>
          </a:bodyPr>
          <a:lstStyle/>
          <a:p>
            <a:r>
              <a:rPr lang="en-US" b="1" dirty="0"/>
              <a:t>Activation Functions -  Types</a:t>
            </a:r>
          </a:p>
        </p:txBody>
      </p:sp>
      <p:sp>
        <p:nvSpPr>
          <p:cNvPr id="5" name="TextBox 4">
            <a:extLst>
              <a:ext uri="{FF2B5EF4-FFF2-40B4-BE49-F238E27FC236}">
                <a16:creationId xmlns:a16="http://schemas.microsoft.com/office/drawing/2014/main" id="{446C43B7-F74C-4B22-BC19-35E766E7E801}"/>
              </a:ext>
            </a:extLst>
          </p:cNvPr>
          <p:cNvSpPr txBox="1"/>
          <p:nvPr/>
        </p:nvSpPr>
        <p:spPr>
          <a:xfrm>
            <a:off x="171471" y="1288732"/>
            <a:ext cx="8469908" cy="3416320"/>
          </a:xfrm>
          <a:prstGeom prst="rect">
            <a:avLst/>
          </a:prstGeom>
          <a:noFill/>
        </p:spPr>
        <p:txBody>
          <a:bodyPr wrap="square" rtlCol="0">
            <a:spAutoFit/>
          </a:bodyPr>
          <a:lstStyle/>
          <a:p>
            <a:pPr marL="342900" indent="-342900">
              <a:buFont typeface="+mj-lt"/>
              <a:buAutoNum type="arabicPeriod" startAt="4"/>
            </a:pPr>
            <a:r>
              <a:rPr lang="en-US" dirty="0"/>
              <a:t>Types of non-linear activation functions include –</a:t>
            </a:r>
          </a:p>
          <a:p>
            <a:pPr marL="800100" lvl="1" indent="-342900">
              <a:buFont typeface="+mj-lt"/>
              <a:buAutoNum type="alphaLcPeriod"/>
            </a:pPr>
            <a:r>
              <a:rPr lang="en-US" sz="1600" dirty="0"/>
              <a:t>Piecewise linear functions</a:t>
            </a:r>
          </a:p>
          <a:p>
            <a:pPr marL="1314450" lvl="2" indent="-400050">
              <a:buFont typeface="+mj-lt"/>
              <a:buAutoNum type="romanUcPeriod"/>
            </a:pPr>
            <a:r>
              <a:rPr lang="en-US" sz="1400" dirty="0"/>
              <a:t>Step function</a:t>
            </a:r>
          </a:p>
          <a:p>
            <a:pPr marL="1314450" lvl="2" indent="-400050">
              <a:buFont typeface="+mj-lt"/>
              <a:buAutoNum type="romanUcPeriod"/>
            </a:pPr>
            <a:r>
              <a:rPr lang="en-US" sz="1400" dirty="0" err="1"/>
              <a:t>ReLU</a:t>
            </a:r>
            <a:r>
              <a:rPr lang="en-US" sz="1400" dirty="0"/>
              <a:t> – Rectified Linear Units </a:t>
            </a:r>
          </a:p>
          <a:p>
            <a:pPr marL="1314450" lvl="2" indent="-400050">
              <a:buFont typeface="+mj-lt"/>
              <a:buAutoNum type="romanUcPeriod"/>
            </a:pPr>
            <a:r>
              <a:rPr lang="en-US" sz="1400" dirty="0"/>
              <a:t>Leaky </a:t>
            </a:r>
            <a:r>
              <a:rPr lang="en-US" sz="1400" dirty="0" err="1"/>
              <a:t>ReLU</a:t>
            </a:r>
            <a:endParaRPr lang="en-US" sz="1400" dirty="0"/>
          </a:p>
          <a:p>
            <a:pPr marL="1314450" lvl="2" indent="-400050">
              <a:buFont typeface="+mj-lt"/>
              <a:buAutoNum type="romanUcPeriod"/>
            </a:pPr>
            <a:r>
              <a:rPr lang="en-US" sz="1400" dirty="0"/>
              <a:t>Parametric </a:t>
            </a:r>
            <a:r>
              <a:rPr lang="en-US" sz="1400" dirty="0" err="1"/>
              <a:t>ReLU</a:t>
            </a:r>
            <a:endParaRPr lang="en-US" sz="1400" dirty="0"/>
          </a:p>
          <a:p>
            <a:pPr marL="1314450" lvl="2" indent="-400050">
              <a:buFont typeface="+mj-lt"/>
              <a:buAutoNum type="romanUcPeriod"/>
            </a:pPr>
            <a:r>
              <a:rPr lang="en-US" sz="1400" dirty="0"/>
              <a:t>Shifted </a:t>
            </a:r>
            <a:r>
              <a:rPr lang="en-US" sz="1400" dirty="0" err="1"/>
              <a:t>ReLU</a:t>
            </a:r>
            <a:endParaRPr lang="en-US" sz="1400" dirty="0"/>
          </a:p>
          <a:p>
            <a:pPr marL="342900" indent="-342900">
              <a:buFont typeface="+mj-lt"/>
              <a:buAutoNum type="arabicPeriod" startAt="4"/>
            </a:pPr>
            <a:endParaRPr lang="en-US" sz="1600" dirty="0"/>
          </a:p>
          <a:p>
            <a:pPr marL="800100" lvl="1" indent="-342900">
              <a:buFont typeface="+mj-lt"/>
              <a:buAutoNum type="alphaLcPeriod" startAt="2"/>
            </a:pPr>
            <a:r>
              <a:rPr lang="en-US" sz="1600" dirty="0"/>
              <a:t>Smooth functions</a:t>
            </a:r>
          </a:p>
          <a:p>
            <a:pPr marL="1314450" lvl="2" indent="-400050">
              <a:buFont typeface="+mj-lt"/>
              <a:buAutoNum type="romanUcPeriod"/>
            </a:pPr>
            <a:r>
              <a:rPr lang="en-US" sz="1600" dirty="0"/>
              <a:t>Smooth </a:t>
            </a:r>
            <a:r>
              <a:rPr lang="en-US" sz="1600" dirty="0" err="1"/>
              <a:t>ReLU</a:t>
            </a:r>
            <a:r>
              <a:rPr lang="en-US" sz="1600" dirty="0"/>
              <a:t> / Exponential </a:t>
            </a:r>
            <a:r>
              <a:rPr lang="en-US" sz="1600" dirty="0" err="1"/>
              <a:t>ReLU</a:t>
            </a:r>
            <a:endParaRPr lang="en-US" sz="1600" dirty="0"/>
          </a:p>
          <a:p>
            <a:pPr marL="1314450" lvl="2" indent="-400050">
              <a:buFont typeface="+mj-lt"/>
              <a:buAutoNum type="romanUcPeriod"/>
            </a:pPr>
            <a:r>
              <a:rPr lang="en-US" sz="1600" dirty="0"/>
              <a:t>Sigmoid / Logistic functions</a:t>
            </a:r>
          </a:p>
          <a:p>
            <a:pPr marL="1314450" lvl="2" indent="-400050">
              <a:buFont typeface="+mj-lt"/>
              <a:buAutoNum type="romanUcPeriod"/>
            </a:pPr>
            <a:r>
              <a:rPr lang="en-US" sz="1600" dirty="0"/>
              <a:t>Hyperbolic Tangent (tanh)</a:t>
            </a:r>
          </a:p>
          <a:p>
            <a:pPr marL="1314450" lvl="2" indent="-400050">
              <a:buFont typeface="+mj-lt"/>
              <a:buAutoNum type="romanUcPeriod"/>
            </a:pPr>
            <a:r>
              <a:rPr lang="en-US" sz="1600" dirty="0"/>
              <a:t>Swish (combination of Sigmoid and </a:t>
            </a:r>
            <a:r>
              <a:rPr lang="en-US" sz="1600" dirty="0" err="1"/>
              <a:t>ReLU</a:t>
            </a:r>
            <a:r>
              <a:rPr lang="en-US" sz="1600" dirty="0"/>
              <a:t>)</a:t>
            </a:r>
          </a:p>
          <a:p>
            <a:pPr marL="1314450" lvl="2" indent="-400050">
              <a:buFont typeface="+mj-lt"/>
              <a:buAutoNum type="romanUcPeriod"/>
            </a:pPr>
            <a:endParaRPr lang="en-US" sz="1600" dirty="0"/>
          </a:p>
        </p:txBody>
      </p:sp>
    </p:spTree>
    <p:extLst>
      <p:ext uri="{BB962C8B-B14F-4D97-AF65-F5344CB8AC3E}">
        <p14:creationId xmlns:p14="http://schemas.microsoft.com/office/powerpoint/2010/main" val="125286976"/>
      </p:ext>
    </p:extLst>
  </p:cSld>
  <p:clrMapOvr>
    <a:masterClrMapping/>
  </p:clrMapOvr>
  <p:transition spd="med">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FFF744-5949-4DF8-9A27-7719F13B266D}"/>
              </a:ext>
            </a:extLst>
          </p:cNvPr>
          <p:cNvPicPr>
            <a:picLocks noChangeAspect="1"/>
          </p:cNvPicPr>
          <p:nvPr/>
        </p:nvPicPr>
        <p:blipFill>
          <a:blip r:embed="rId2"/>
          <a:stretch>
            <a:fillRect/>
          </a:stretch>
        </p:blipFill>
        <p:spPr>
          <a:xfrm>
            <a:off x="228599" y="1322958"/>
            <a:ext cx="8656021" cy="5058791"/>
          </a:xfrm>
          <a:prstGeom prst="rect">
            <a:avLst/>
          </a:prstGeom>
        </p:spPr>
      </p:pic>
      <p:sp>
        <p:nvSpPr>
          <p:cNvPr id="5" name="TextBox 4">
            <a:extLst>
              <a:ext uri="{FF2B5EF4-FFF2-40B4-BE49-F238E27FC236}">
                <a16:creationId xmlns:a16="http://schemas.microsoft.com/office/drawing/2014/main" id="{A46561D3-C20E-4CA8-AE31-BBFC7954C139}"/>
              </a:ext>
            </a:extLst>
          </p:cNvPr>
          <p:cNvSpPr txBox="1"/>
          <p:nvPr/>
        </p:nvSpPr>
        <p:spPr>
          <a:xfrm>
            <a:off x="259379" y="941959"/>
            <a:ext cx="8382000" cy="381000"/>
          </a:xfrm>
          <a:prstGeom prst="rect">
            <a:avLst/>
          </a:prstGeom>
          <a:noFill/>
        </p:spPr>
        <p:txBody>
          <a:bodyPr wrap="square" rtlCol="0">
            <a:spAutoFit/>
          </a:bodyPr>
          <a:lstStyle/>
          <a:p>
            <a:r>
              <a:rPr lang="en-US" b="1" dirty="0"/>
              <a:t>Activation Functions -  </a:t>
            </a:r>
          </a:p>
        </p:txBody>
      </p:sp>
    </p:spTree>
    <p:extLst>
      <p:ext uri="{BB962C8B-B14F-4D97-AF65-F5344CB8AC3E}">
        <p14:creationId xmlns:p14="http://schemas.microsoft.com/office/powerpoint/2010/main" val="3648658654"/>
      </p:ext>
    </p:extLst>
  </p:cSld>
  <p:clrMapOvr>
    <a:masterClrMapping/>
  </p:clrMapOvr>
  <p:transition spd="med">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D6396BBC-6F78-499C-B5DF-8EB3B05AC185}"/>
              </a:ext>
            </a:extLst>
          </p:cNvPr>
          <p:cNvCxnSpPr>
            <a:cxnSpLocks/>
            <a:stCxn id="12" idx="3"/>
          </p:cNvCxnSpPr>
          <p:nvPr/>
        </p:nvCxnSpPr>
        <p:spPr>
          <a:xfrm flipV="1">
            <a:off x="637365" y="1472255"/>
            <a:ext cx="975863" cy="10374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851B9EA6-ED43-43DD-A1F5-BB35EABE4344}"/>
              </a:ext>
            </a:extLst>
          </p:cNvPr>
          <p:cNvCxnSpPr>
            <a:cxnSpLocks/>
            <a:stCxn id="15" idx="3"/>
          </p:cNvCxnSpPr>
          <p:nvPr/>
        </p:nvCxnSpPr>
        <p:spPr>
          <a:xfrm>
            <a:off x="3124200" y="1461280"/>
            <a:ext cx="228600" cy="109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D844A6C-994D-4150-9D8F-E68849E7C32D}"/>
              </a:ext>
            </a:extLst>
          </p:cNvPr>
          <p:cNvSpPr txBox="1"/>
          <p:nvPr/>
        </p:nvSpPr>
        <p:spPr>
          <a:xfrm>
            <a:off x="180165" y="2355812"/>
            <a:ext cx="457200" cy="307777"/>
          </a:xfrm>
          <a:prstGeom prst="rect">
            <a:avLst/>
          </a:prstGeom>
          <a:noFill/>
        </p:spPr>
        <p:txBody>
          <a:bodyPr wrap="square" rtlCol="0">
            <a:spAutoFit/>
          </a:bodyPr>
          <a:lstStyle/>
          <a:p>
            <a:r>
              <a:rPr lang="en-IN" sz="1400" b="1" dirty="0"/>
              <a:t>X</a:t>
            </a:r>
          </a:p>
        </p:txBody>
      </p:sp>
      <p:sp>
        <p:nvSpPr>
          <p:cNvPr id="15" name="TextBox 14">
            <a:extLst>
              <a:ext uri="{FF2B5EF4-FFF2-40B4-BE49-F238E27FC236}">
                <a16:creationId xmlns:a16="http://schemas.microsoft.com/office/drawing/2014/main" id="{AD6F27C9-AD5F-4755-B481-599EE14ADE31}"/>
              </a:ext>
            </a:extLst>
          </p:cNvPr>
          <p:cNvSpPr txBox="1"/>
          <p:nvPr/>
        </p:nvSpPr>
        <p:spPr>
          <a:xfrm>
            <a:off x="1600200" y="1322780"/>
            <a:ext cx="1524000" cy="276999"/>
          </a:xfrm>
          <a:prstGeom prst="rect">
            <a:avLst/>
          </a:prstGeom>
          <a:noFill/>
          <a:ln>
            <a:solidFill>
              <a:schemeClr val="tx1"/>
            </a:solidFill>
          </a:ln>
        </p:spPr>
        <p:txBody>
          <a:bodyPr wrap="square" rtlCol="0">
            <a:spAutoFit/>
          </a:bodyPr>
          <a:lstStyle/>
          <a:p>
            <a:r>
              <a:rPr lang="en-IN" sz="1200" b="1" dirty="0"/>
              <a:t>ACC = m1X + C1</a:t>
            </a:r>
          </a:p>
        </p:txBody>
      </p:sp>
      <p:sp>
        <p:nvSpPr>
          <p:cNvPr id="16" name="TextBox 15">
            <a:extLst>
              <a:ext uri="{FF2B5EF4-FFF2-40B4-BE49-F238E27FC236}">
                <a16:creationId xmlns:a16="http://schemas.microsoft.com/office/drawing/2014/main" id="{4E07C45E-3B77-4D78-9EAE-8767E68C717C}"/>
              </a:ext>
            </a:extLst>
          </p:cNvPr>
          <p:cNvSpPr txBox="1"/>
          <p:nvPr/>
        </p:nvSpPr>
        <p:spPr>
          <a:xfrm>
            <a:off x="3415972" y="1307390"/>
            <a:ext cx="2438400" cy="307777"/>
          </a:xfrm>
          <a:prstGeom prst="rect">
            <a:avLst/>
          </a:prstGeom>
          <a:noFill/>
        </p:spPr>
        <p:txBody>
          <a:bodyPr wrap="square" rtlCol="0">
            <a:spAutoFit/>
          </a:bodyPr>
          <a:lstStyle/>
          <a:p>
            <a:r>
              <a:rPr lang="en-IN" sz="1400" dirty="0"/>
              <a:t>N1Output = Sigmoid(ACC)</a:t>
            </a:r>
          </a:p>
        </p:txBody>
      </p:sp>
      <p:grpSp>
        <p:nvGrpSpPr>
          <p:cNvPr id="135" name="Group 134">
            <a:extLst>
              <a:ext uri="{FF2B5EF4-FFF2-40B4-BE49-F238E27FC236}">
                <a16:creationId xmlns:a16="http://schemas.microsoft.com/office/drawing/2014/main" id="{5A6F375C-49EB-47A1-B2A2-0A9C384E841D}"/>
              </a:ext>
            </a:extLst>
          </p:cNvPr>
          <p:cNvGrpSpPr/>
          <p:nvPr/>
        </p:nvGrpSpPr>
        <p:grpSpPr>
          <a:xfrm>
            <a:off x="1447800" y="1769057"/>
            <a:ext cx="1600200" cy="1072500"/>
            <a:chOff x="2514600" y="1594500"/>
            <a:chExt cx="1600200" cy="1072500"/>
          </a:xfrm>
        </p:grpSpPr>
        <p:cxnSp>
          <p:nvCxnSpPr>
            <p:cNvPr id="26" name="Straight Connector 25">
              <a:extLst>
                <a:ext uri="{FF2B5EF4-FFF2-40B4-BE49-F238E27FC236}">
                  <a16:creationId xmlns:a16="http://schemas.microsoft.com/office/drawing/2014/main" id="{C8624E94-A754-4D6E-BB58-93B316B70BCB}"/>
                </a:ext>
              </a:extLst>
            </p:cNvPr>
            <p:cNvCxnSpPr/>
            <p:nvPr/>
          </p:nvCxnSpPr>
          <p:spPr>
            <a:xfrm>
              <a:off x="2667000" y="1594500"/>
              <a:ext cx="0" cy="1072500"/>
            </a:xfrm>
            <a:prstGeom prst="line">
              <a:avLst/>
            </a:prstGeom>
          </p:spPr>
          <p:style>
            <a:lnRef idx="1">
              <a:schemeClr val="accent6"/>
            </a:lnRef>
            <a:fillRef idx="0">
              <a:schemeClr val="accent6"/>
            </a:fillRef>
            <a:effectRef idx="0">
              <a:schemeClr val="accent6"/>
            </a:effectRef>
            <a:fontRef idx="minor">
              <a:schemeClr val="tx1"/>
            </a:fontRef>
          </p:style>
        </p:cxnSp>
        <p:cxnSp>
          <p:nvCxnSpPr>
            <p:cNvPr id="27" name="Straight Connector 26">
              <a:extLst>
                <a:ext uri="{FF2B5EF4-FFF2-40B4-BE49-F238E27FC236}">
                  <a16:creationId xmlns:a16="http://schemas.microsoft.com/office/drawing/2014/main" id="{B2B1147A-E738-438F-AD65-FDE1C1B3C0F8}"/>
                </a:ext>
              </a:extLst>
            </p:cNvPr>
            <p:cNvCxnSpPr>
              <a:cxnSpLocks/>
            </p:cNvCxnSpPr>
            <p:nvPr/>
          </p:nvCxnSpPr>
          <p:spPr>
            <a:xfrm flipH="1">
              <a:off x="2590800" y="2514600"/>
              <a:ext cx="152400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30" name="Straight Connector 29">
              <a:extLst>
                <a:ext uri="{FF2B5EF4-FFF2-40B4-BE49-F238E27FC236}">
                  <a16:creationId xmlns:a16="http://schemas.microsoft.com/office/drawing/2014/main" id="{EC7E1491-225C-4A71-B2A1-F068E927224F}"/>
                </a:ext>
              </a:extLst>
            </p:cNvPr>
            <p:cNvCxnSpPr>
              <a:cxnSpLocks/>
            </p:cNvCxnSpPr>
            <p:nvPr/>
          </p:nvCxnSpPr>
          <p:spPr>
            <a:xfrm flipV="1">
              <a:off x="2514600" y="1738300"/>
              <a:ext cx="1447800" cy="5477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D7539938-5817-4BB7-BD3A-5ED4066B7BA2}"/>
                </a:ext>
              </a:extLst>
            </p:cNvPr>
            <p:cNvCxnSpPr>
              <a:cxnSpLocks/>
            </p:cNvCxnSpPr>
            <p:nvPr/>
          </p:nvCxnSpPr>
          <p:spPr>
            <a:xfrm flipV="1">
              <a:off x="2971800" y="2130750"/>
              <a:ext cx="0" cy="383850"/>
            </a:xfrm>
            <a:prstGeom prst="line">
              <a:avLst/>
            </a:prstGeom>
          </p:spPr>
          <p:style>
            <a:lnRef idx="1">
              <a:schemeClr val="accent6"/>
            </a:lnRef>
            <a:fillRef idx="0">
              <a:schemeClr val="accent6"/>
            </a:fillRef>
            <a:effectRef idx="0">
              <a:schemeClr val="accent6"/>
            </a:effectRef>
            <a:fontRef idx="minor">
              <a:schemeClr val="tx1"/>
            </a:fontRef>
          </p:style>
        </p:cxnSp>
        <p:cxnSp>
          <p:nvCxnSpPr>
            <p:cNvPr id="33" name="Straight Connector 32">
              <a:extLst>
                <a:ext uri="{FF2B5EF4-FFF2-40B4-BE49-F238E27FC236}">
                  <a16:creationId xmlns:a16="http://schemas.microsoft.com/office/drawing/2014/main" id="{180CBB48-F817-422E-AE37-F1AAAA1B39DF}"/>
                </a:ext>
              </a:extLst>
            </p:cNvPr>
            <p:cNvCxnSpPr>
              <a:cxnSpLocks/>
            </p:cNvCxnSpPr>
            <p:nvPr/>
          </p:nvCxnSpPr>
          <p:spPr>
            <a:xfrm flipV="1">
              <a:off x="3124200" y="2054469"/>
              <a:ext cx="0" cy="457041"/>
            </a:xfrm>
            <a:prstGeom prst="line">
              <a:avLst/>
            </a:prstGeom>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E1A01342-731E-4A65-A941-CA781B6C1FF0}"/>
                </a:ext>
              </a:extLst>
            </p:cNvPr>
            <p:cNvCxnSpPr/>
            <p:nvPr/>
          </p:nvCxnSpPr>
          <p:spPr>
            <a:xfrm flipV="1">
              <a:off x="3276600" y="1981200"/>
              <a:ext cx="0" cy="530310"/>
            </a:xfrm>
            <a:prstGeom prst="line">
              <a:avLst/>
            </a:prstGeom>
          </p:spPr>
          <p:style>
            <a:lnRef idx="1">
              <a:schemeClr val="accent6"/>
            </a:lnRef>
            <a:fillRef idx="0">
              <a:schemeClr val="accent6"/>
            </a:fillRef>
            <a:effectRef idx="0">
              <a:schemeClr val="accent6"/>
            </a:effectRef>
            <a:fontRef idx="minor">
              <a:schemeClr val="tx1"/>
            </a:fontRef>
          </p:style>
        </p:cxnSp>
        <p:cxnSp>
          <p:nvCxnSpPr>
            <p:cNvPr id="35" name="Straight Connector 34">
              <a:extLst>
                <a:ext uri="{FF2B5EF4-FFF2-40B4-BE49-F238E27FC236}">
                  <a16:creationId xmlns:a16="http://schemas.microsoft.com/office/drawing/2014/main" id="{982A6BBE-7449-4FAE-BE7F-35BCE611C185}"/>
                </a:ext>
              </a:extLst>
            </p:cNvPr>
            <p:cNvCxnSpPr>
              <a:cxnSpLocks/>
            </p:cNvCxnSpPr>
            <p:nvPr/>
          </p:nvCxnSpPr>
          <p:spPr>
            <a:xfrm flipV="1">
              <a:off x="3429000" y="1981200"/>
              <a:ext cx="0" cy="530310"/>
            </a:xfrm>
            <a:prstGeom prst="line">
              <a:avLst/>
            </a:prstGeom>
          </p:spPr>
          <p:style>
            <a:lnRef idx="1">
              <a:schemeClr val="accent6"/>
            </a:lnRef>
            <a:fillRef idx="0">
              <a:schemeClr val="accent6"/>
            </a:fillRef>
            <a:effectRef idx="0">
              <a:schemeClr val="accent6"/>
            </a:effectRef>
            <a:fontRef idx="minor">
              <a:schemeClr val="tx1"/>
            </a:fontRef>
          </p:style>
        </p:cxnSp>
        <p:cxnSp>
          <p:nvCxnSpPr>
            <p:cNvPr id="36" name="Straight Connector 35">
              <a:extLst>
                <a:ext uri="{FF2B5EF4-FFF2-40B4-BE49-F238E27FC236}">
                  <a16:creationId xmlns:a16="http://schemas.microsoft.com/office/drawing/2014/main" id="{5A69F77C-A668-4156-87CA-E4A2BC5771E5}"/>
                </a:ext>
              </a:extLst>
            </p:cNvPr>
            <p:cNvCxnSpPr>
              <a:cxnSpLocks/>
            </p:cNvCxnSpPr>
            <p:nvPr/>
          </p:nvCxnSpPr>
          <p:spPr>
            <a:xfrm>
              <a:off x="2667000" y="1859844"/>
              <a:ext cx="91440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37" name="Straight Connector 36">
              <a:extLst>
                <a:ext uri="{FF2B5EF4-FFF2-40B4-BE49-F238E27FC236}">
                  <a16:creationId xmlns:a16="http://schemas.microsoft.com/office/drawing/2014/main" id="{3D0D59AC-0386-4B7F-9B7A-A7FFB3610AFB}"/>
                </a:ext>
              </a:extLst>
            </p:cNvPr>
            <p:cNvCxnSpPr>
              <a:cxnSpLocks/>
            </p:cNvCxnSpPr>
            <p:nvPr/>
          </p:nvCxnSpPr>
          <p:spPr>
            <a:xfrm flipV="1">
              <a:off x="3733800" y="1822939"/>
              <a:ext cx="0" cy="688571"/>
            </a:xfrm>
            <a:prstGeom prst="line">
              <a:avLst/>
            </a:prstGeom>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20DDD837-E93D-4AB4-865B-19AF6CEE0379}"/>
                </a:ext>
              </a:extLst>
            </p:cNvPr>
            <p:cNvCxnSpPr>
              <a:cxnSpLocks/>
            </p:cNvCxnSpPr>
            <p:nvPr/>
          </p:nvCxnSpPr>
          <p:spPr>
            <a:xfrm flipV="1">
              <a:off x="3886200" y="1752760"/>
              <a:ext cx="0" cy="758750"/>
            </a:xfrm>
            <a:prstGeom prst="line">
              <a:avLst/>
            </a:prstGeom>
          </p:spPr>
          <p:style>
            <a:lnRef idx="1">
              <a:schemeClr val="accent6"/>
            </a:lnRef>
            <a:fillRef idx="0">
              <a:schemeClr val="accent6"/>
            </a:fillRef>
            <a:effectRef idx="0">
              <a:schemeClr val="accent6"/>
            </a:effectRef>
            <a:fontRef idx="minor">
              <a:schemeClr val="tx1"/>
            </a:fontRef>
          </p:style>
        </p:cxnSp>
        <p:cxnSp>
          <p:nvCxnSpPr>
            <p:cNvPr id="70" name="Straight Connector 69">
              <a:extLst>
                <a:ext uri="{FF2B5EF4-FFF2-40B4-BE49-F238E27FC236}">
                  <a16:creationId xmlns:a16="http://schemas.microsoft.com/office/drawing/2014/main" id="{277166E0-09ED-416B-A6EA-A549F4994FFA}"/>
                </a:ext>
              </a:extLst>
            </p:cNvPr>
            <p:cNvCxnSpPr>
              <a:cxnSpLocks/>
            </p:cNvCxnSpPr>
            <p:nvPr/>
          </p:nvCxnSpPr>
          <p:spPr>
            <a:xfrm flipV="1">
              <a:off x="2675467" y="2057400"/>
              <a:ext cx="448733" cy="8494"/>
            </a:xfrm>
            <a:prstGeom prst="line">
              <a:avLst/>
            </a:prstGeom>
          </p:spPr>
          <p:style>
            <a:lnRef idx="1">
              <a:schemeClr val="accent6"/>
            </a:lnRef>
            <a:fillRef idx="0">
              <a:schemeClr val="accent6"/>
            </a:fillRef>
            <a:effectRef idx="0">
              <a:schemeClr val="accent6"/>
            </a:effectRef>
            <a:fontRef idx="minor">
              <a:schemeClr val="tx1"/>
            </a:fontRef>
          </p:style>
        </p:cxnSp>
        <p:cxnSp>
          <p:nvCxnSpPr>
            <p:cNvPr id="73" name="Straight Connector 72">
              <a:extLst>
                <a:ext uri="{FF2B5EF4-FFF2-40B4-BE49-F238E27FC236}">
                  <a16:creationId xmlns:a16="http://schemas.microsoft.com/office/drawing/2014/main" id="{F2A99A3C-D9CF-4F31-B4E4-B878565B24D5}"/>
                </a:ext>
              </a:extLst>
            </p:cNvPr>
            <p:cNvCxnSpPr>
              <a:cxnSpLocks/>
            </p:cNvCxnSpPr>
            <p:nvPr/>
          </p:nvCxnSpPr>
          <p:spPr>
            <a:xfrm flipV="1">
              <a:off x="2675467" y="1981200"/>
              <a:ext cx="601133" cy="18439"/>
            </a:xfrm>
            <a:prstGeom prst="line">
              <a:avLst/>
            </a:prstGeom>
          </p:spPr>
          <p:style>
            <a:lnRef idx="1">
              <a:schemeClr val="accent6"/>
            </a:lnRef>
            <a:fillRef idx="0">
              <a:schemeClr val="accent6"/>
            </a:fillRef>
            <a:effectRef idx="0">
              <a:schemeClr val="accent6"/>
            </a:effectRef>
            <a:fontRef idx="minor">
              <a:schemeClr val="tx1"/>
            </a:fontRef>
          </p:style>
        </p:cxnSp>
        <p:cxnSp>
          <p:nvCxnSpPr>
            <p:cNvPr id="76" name="Straight Connector 75">
              <a:extLst>
                <a:ext uri="{FF2B5EF4-FFF2-40B4-BE49-F238E27FC236}">
                  <a16:creationId xmlns:a16="http://schemas.microsoft.com/office/drawing/2014/main" id="{E77CA661-CCBA-43F1-9835-14539F2C6508}"/>
                </a:ext>
              </a:extLst>
            </p:cNvPr>
            <p:cNvCxnSpPr>
              <a:cxnSpLocks/>
            </p:cNvCxnSpPr>
            <p:nvPr/>
          </p:nvCxnSpPr>
          <p:spPr>
            <a:xfrm>
              <a:off x="2613378" y="1927578"/>
              <a:ext cx="83820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78" name="Straight Connector 77">
              <a:extLst>
                <a:ext uri="{FF2B5EF4-FFF2-40B4-BE49-F238E27FC236}">
                  <a16:creationId xmlns:a16="http://schemas.microsoft.com/office/drawing/2014/main" id="{C08DDD8A-22CA-4901-A5B9-A244B26B59A1}"/>
                </a:ext>
              </a:extLst>
            </p:cNvPr>
            <p:cNvCxnSpPr>
              <a:cxnSpLocks/>
            </p:cNvCxnSpPr>
            <p:nvPr/>
          </p:nvCxnSpPr>
          <p:spPr>
            <a:xfrm flipV="1">
              <a:off x="3578577" y="1840089"/>
              <a:ext cx="0" cy="688572"/>
            </a:xfrm>
            <a:prstGeom prst="line">
              <a:avLst/>
            </a:prstGeom>
          </p:spPr>
          <p:style>
            <a:lnRef idx="1">
              <a:schemeClr val="accent6"/>
            </a:lnRef>
            <a:fillRef idx="0">
              <a:schemeClr val="accent6"/>
            </a:fillRef>
            <a:effectRef idx="0">
              <a:schemeClr val="accent6"/>
            </a:effectRef>
            <a:fontRef idx="minor">
              <a:schemeClr val="tx1"/>
            </a:fontRef>
          </p:style>
        </p:cxnSp>
        <p:cxnSp>
          <p:nvCxnSpPr>
            <p:cNvPr id="81" name="Straight Connector 80">
              <a:extLst>
                <a:ext uri="{FF2B5EF4-FFF2-40B4-BE49-F238E27FC236}">
                  <a16:creationId xmlns:a16="http://schemas.microsoft.com/office/drawing/2014/main" id="{1DE4F2A8-8BB5-44F8-A0CC-BE79AC1F88C0}"/>
                </a:ext>
              </a:extLst>
            </p:cNvPr>
            <p:cNvCxnSpPr>
              <a:cxnSpLocks/>
            </p:cNvCxnSpPr>
            <p:nvPr/>
          </p:nvCxnSpPr>
          <p:spPr>
            <a:xfrm>
              <a:off x="2675467" y="1792111"/>
              <a:ext cx="1058333" cy="16935"/>
            </a:xfrm>
            <a:prstGeom prst="line">
              <a:avLst/>
            </a:prstGeom>
          </p:spPr>
          <p:style>
            <a:lnRef idx="1">
              <a:schemeClr val="accent6"/>
            </a:lnRef>
            <a:fillRef idx="0">
              <a:schemeClr val="accent6"/>
            </a:fillRef>
            <a:effectRef idx="0">
              <a:schemeClr val="accent6"/>
            </a:effectRef>
            <a:fontRef idx="minor">
              <a:schemeClr val="tx1"/>
            </a:fontRef>
          </p:style>
        </p:cxnSp>
        <p:cxnSp>
          <p:nvCxnSpPr>
            <p:cNvPr id="85" name="Straight Connector 84">
              <a:extLst>
                <a:ext uri="{FF2B5EF4-FFF2-40B4-BE49-F238E27FC236}">
                  <a16:creationId xmlns:a16="http://schemas.microsoft.com/office/drawing/2014/main" id="{E710D867-DD01-40F8-A847-4CB0676A9D12}"/>
                </a:ext>
              </a:extLst>
            </p:cNvPr>
            <p:cNvCxnSpPr>
              <a:cxnSpLocks/>
            </p:cNvCxnSpPr>
            <p:nvPr/>
          </p:nvCxnSpPr>
          <p:spPr>
            <a:xfrm>
              <a:off x="2675467" y="1738300"/>
              <a:ext cx="1210733" cy="14300"/>
            </a:xfrm>
            <a:prstGeom prst="line">
              <a:avLst/>
            </a:prstGeom>
          </p:spPr>
          <p:style>
            <a:lnRef idx="1">
              <a:schemeClr val="accent6"/>
            </a:lnRef>
            <a:fillRef idx="0">
              <a:schemeClr val="accent6"/>
            </a:fillRef>
            <a:effectRef idx="0">
              <a:schemeClr val="accent6"/>
            </a:effectRef>
            <a:fontRef idx="minor">
              <a:schemeClr val="tx1"/>
            </a:fontRef>
          </p:style>
        </p:cxnSp>
        <p:cxnSp>
          <p:nvCxnSpPr>
            <p:cNvPr id="87" name="Straight Connector 86">
              <a:extLst>
                <a:ext uri="{FF2B5EF4-FFF2-40B4-BE49-F238E27FC236}">
                  <a16:creationId xmlns:a16="http://schemas.microsoft.com/office/drawing/2014/main" id="{993CD205-4EFE-4990-A3AB-367FA01672FD}"/>
                </a:ext>
              </a:extLst>
            </p:cNvPr>
            <p:cNvCxnSpPr>
              <a:cxnSpLocks/>
            </p:cNvCxnSpPr>
            <p:nvPr/>
          </p:nvCxnSpPr>
          <p:spPr>
            <a:xfrm flipV="1">
              <a:off x="2658534" y="2133761"/>
              <a:ext cx="313266" cy="9678"/>
            </a:xfrm>
            <a:prstGeom prst="line">
              <a:avLst/>
            </a:prstGeom>
          </p:spPr>
          <p:style>
            <a:lnRef idx="1">
              <a:schemeClr val="accent6"/>
            </a:lnRef>
            <a:fillRef idx="0">
              <a:schemeClr val="accent6"/>
            </a:fillRef>
            <a:effectRef idx="0">
              <a:schemeClr val="accent6"/>
            </a:effectRef>
            <a:fontRef idx="minor">
              <a:schemeClr val="tx1"/>
            </a:fontRef>
          </p:style>
        </p:cxnSp>
      </p:grpSp>
      <p:grpSp>
        <p:nvGrpSpPr>
          <p:cNvPr id="148" name="Group 147">
            <a:extLst>
              <a:ext uri="{FF2B5EF4-FFF2-40B4-BE49-F238E27FC236}">
                <a16:creationId xmlns:a16="http://schemas.microsoft.com/office/drawing/2014/main" id="{767547F4-5147-459A-845A-BC6B48BC6219}"/>
              </a:ext>
            </a:extLst>
          </p:cNvPr>
          <p:cNvGrpSpPr/>
          <p:nvPr/>
        </p:nvGrpSpPr>
        <p:grpSpPr>
          <a:xfrm>
            <a:off x="3429000" y="1598657"/>
            <a:ext cx="1298213" cy="1569156"/>
            <a:chOff x="5333999" y="1859844"/>
            <a:chExt cx="2060225" cy="2487129"/>
          </a:xfrm>
        </p:grpSpPr>
        <p:cxnSp>
          <p:nvCxnSpPr>
            <p:cNvPr id="93" name="Straight Connector 92">
              <a:extLst>
                <a:ext uri="{FF2B5EF4-FFF2-40B4-BE49-F238E27FC236}">
                  <a16:creationId xmlns:a16="http://schemas.microsoft.com/office/drawing/2014/main" id="{523EA638-B5D6-4534-8E23-54E271C7D0D6}"/>
                </a:ext>
              </a:extLst>
            </p:cNvPr>
            <p:cNvCxnSpPr>
              <a:cxnSpLocks/>
            </p:cNvCxnSpPr>
            <p:nvPr/>
          </p:nvCxnSpPr>
          <p:spPr>
            <a:xfrm flipV="1">
              <a:off x="5333999" y="3810000"/>
              <a:ext cx="1905001" cy="31044"/>
            </a:xfrm>
            <a:prstGeom prst="line">
              <a:avLst/>
            </a:prstGeom>
            <a:ln w="15875">
              <a:solidFill>
                <a:schemeClr val="tx1"/>
              </a:solidFill>
            </a:ln>
          </p:spPr>
          <p:style>
            <a:lnRef idx="1">
              <a:schemeClr val="accent6"/>
            </a:lnRef>
            <a:fillRef idx="0">
              <a:schemeClr val="accent6"/>
            </a:fillRef>
            <a:effectRef idx="0">
              <a:schemeClr val="accent6"/>
            </a:effectRef>
            <a:fontRef idx="minor">
              <a:schemeClr val="tx1"/>
            </a:fontRef>
          </p:style>
        </p:cxnSp>
        <p:cxnSp>
          <p:nvCxnSpPr>
            <p:cNvPr id="100" name="Straight Connector 99">
              <a:extLst>
                <a:ext uri="{FF2B5EF4-FFF2-40B4-BE49-F238E27FC236}">
                  <a16:creationId xmlns:a16="http://schemas.microsoft.com/office/drawing/2014/main" id="{E0A33EAE-8D97-4A81-97D0-7873C9B2C312}"/>
                </a:ext>
              </a:extLst>
            </p:cNvPr>
            <p:cNvCxnSpPr>
              <a:cxnSpLocks/>
            </p:cNvCxnSpPr>
            <p:nvPr/>
          </p:nvCxnSpPr>
          <p:spPr>
            <a:xfrm flipV="1">
              <a:off x="6431844" y="3222977"/>
              <a:ext cx="0" cy="609601"/>
            </a:xfrm>
            <a:prstGeom prst="line">
              <a:avLst/>
            </a:prstGeom>
          </p:spPr>
          <p:style>
            <a:lnRef idx="1">
              <a:schemeClr val="accent6"/>
            </a:lnRef>
            <a:fillRef idx="0">
              <a:schemeClr val="accent6"/>
            </a:fillRef>
            <a:effectRef idx="0">
              <a:schemeClr val="accent6"/>
            </a:effectRef>
            <a:fontRef idx="minor">
              <a:schemeClr val="tx1"/>
            </a:fontRef>
          </p:style>
        </p:cxnSp>
        <p:cxnSp>
          <p:nvCxnSpPr>
            <p:cNvPr id="103" name="Straight Connector 102">
              <a:extLst>
                <a:ext uri="{FF2B5EF4-FFF2-40B4-BE49-F238E27FC236}">
                  <a16:creationId xmlns:a16="http://schemas.microsoft.com/office/drawing/2014/main" id="{A9CF3D4D-74CC-4851-9C59-3433F68735AD}"/>
                </a:ext>
              </a:extLst>
            </p:cNvPr>
            <p:cNvCxnSpPr>
              <a:cxnSpLocks/>
            </p:cNvCxnSpPr>
            <p:nvPr/>
          </p:nvCxnSpPr>
          <p:spPr>
            <a:xfrm flipV="1">
              <a:off x="6637895" y="2667000"/>
              <a:ext cx="0" cy="1157111"/>
            </a:xfrm>
            <a:prstGeom prst="line">
              <a:avLst/>
            </a:prstGeom>
          </p:spPr>
          <p:style>
            <a:lnRef idx="1">
              <a:schemeClr val="accent6"/>
            </a:lnRef>
            <a:fillRef idx="0">
              <a:schemeClr val="accent6"/>
            </a:fillRef>
            <a:effectRef idx="0">
              <a:schemeClr val="accent6"/>
            </a:effectRef>
            <a:fontRef idx="minor">
              <a:schemeClr val="tx1"/>
            </a:fontRef>
          </p:style>
        </p:cxnSp>
        <p:cxnSp>
          <p:nvCxnSpPr>
            <p:cNvPr id="104" name="Straight Connector 103">
              <a:extLst>
                <a:ext uri="{FF2B5EF4-FFF2-40B4-BE49-F238E27FC236}">
                  <a16:creationId xmlns:a16="http://schemas.microsoft.com/office/drawing/2014/main" id="{D9ED0E69-B807-4E50-BED8-86A5FAF64EEB}"/>
                </a:ext>
              </a:extLst>
            </p:cNvPr>
            <p:cNvCxnSpPr>
              <a:cxnSpLocks/>
            </p:cNvCxnSpPr>
            <p:nvPr/>
          </p:nvCxnSpPr>
          <p:spPr>
            <a:xfrm flipH="1" flipV="1">
              <a:off x="6571639" y="2864269"/>
              <a:ext cx="1" cy="959843"/>
            </a:xfrm>
            <a:prstGeom prst="line">
              <a:avLst/>
            </a:prstGeom>
          </p:spPr>
          <p:style>
            <a:lnRef idx="1">
              <a:schemeClr val="accent6"/>
            </a:lnRef>
            <a:fillRef idx="0">
              <a:schemeClr val="accent6"/>
            </a:fillRef>
            <a:effectRef idx="0">
              <a:schemeClr val="accent6"/>
            </a:effectRef>
            <a:fontRef idx="minor">
              <a:schemeClr val="tx1"/>
            </a:fontRef>
          </p:style>
        </p:cxnSp>
        <p:cxnSp>
          <p:nvCxnSpPr>
            <p:cNvPr id="105" name="Straight Connector 104">
              <a:extLst>
                <a:ext uri="{FF2B5EF4-FFF2-40B4-BE49-F238E27FC236}">
                  <a16:creationId xmlns:a16="http://schemas.microsoft.com/office/drawing/2014/main" id="{EF2A39A4-EB47-46FF-8FD7-1CA5104B453F}"/>
                </a:ext>
              </a:extLst>
            </p:cNvPr>
            <p:cNvCxnSpPr>
              <a:cxnSpLocks/>
            </p:cNvCxnSpPr>
            <p:nvPr/>
          </p:nvCxnSpPr>
          <p:spPr>
            <a:xfrm rot="16200000">
              <a:off x="6080478" y="3467100"/>
              <a:ext cx="83820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07" name="Straight Connector 106">
              <a:extLst>
                <a:ext uri="{FF2B5EF4-FFF2-40B4-BE49-F238E27FC236}">
                  <a16:creationId xmlns:a16="http://schemas.microsoft.com/office/drawing/2014/main" id="{04E897D3-2202-412D-AF8D-FD31BA0DC76A}"/>
                </a:ext>
              </a:extLst>
            </p:cNvPr>
            <p:cNvCxnSpPr>
              <a:cxnSpLocks/>
            </p:cNvCxnSpPr>
            <p:nvPr/>
          </p:nvCxnSpPr>
          <p:spPr>
            <a:xfrm flipV="1">
              <a:off x="6364111" y="3222977"/>
              <a:ext cx="9972" cy="601135"/>
            </a:xfrm>
            <a:prstGeom prst="line">
              <a:avLst/>
            </a:prstGeom>
          </p:spPr>
          <p:style>
            <a:lnRef idx="1">
              <a:schemeClr val="accent6"/>
            </a:lnRef>
            <a:fillRef idx="0">
              <a:schemeClr val="accent6"/>
            </a:fillRef>
            <a:effectRef idx="0">
              <a:schemeClr val="accent6"/>
            </a:effectRef>
            <a:fontRef idx="minor">
              <a:schemeClr val="tx1"/>
            </a:fontRef>
          </p:style>
        </p:cxnSp>
        <p:cxnSp>
          <p:nvCxnSpPr>
            <p:cNvPr id="108" name="Straight Connector 107">
              <a:extLst>
                <a:ext uri="{FF2B5EF4-FFF2-40B4-BE49-F238E27FC236}">
                  <a16:creationId xmlns:a16="http://schemas.microsoft.com/office/drawing/2014/main" id="{EF27A1C3-8D81-41A5-8698-8EE4D511EC06}"/>
                </a:ext>
              </a:extLst>
            </p:cNvPr>
            <p:cNvCxnSpPr>
              <a:cxnSpLocks/>
            </p:cNvCxnSpPr>
            <p:nvPr/>
          </p:nvCxnSpPr>
          <p:spPr>
            <a:xfrm flipV="1">
              <a:off x="6310300" y="3294944"/>
              <a:ext cx="11305" cy="529167"/>
            </a:xfrm>
            <a:prstGeom prst="line">
              <a:avLst/>
            </a:prstGeom>
          </p:spPr>
          <p:style>
            <a:lnRef idx="1">
              <a:schemeClr val="accent6"/>
            </a:lnRef>
            <a:fillRef idx="0">
              <a:schemeClr val="accent6"/>
            </a:fillRef>
            <a:effectRef idx="0">
              <a:schemeClr val="accent6"/>
            </a:effectRef>
            <a:fontRef idx="minor">
              <a:schemeClr val="tx1"/>
            </a:fontRef>
          </p:style>
        </p:cxnSp>
        <p:cxnSp>
          <p:nvCxnSpPr>
            <p:cNvPr id="109" name="Straight Connector 108">
              <a:extLst>
                <a:ext uri="{FF2B5EF4-FFF2-40B4-BE49-F238E27FC236}">
                  <a16:creationId xmlns:a16="http://schemas.microsoft.com/office/drawing/2014/main" id="{821AD926-AF17-4796-A026-D4724D71BB2F}"/>
                </a:ext>
              </a:extLst>
            </p:cNvPr>
            <p:cNvCxnSpPr>
              <a:cxnSpLocks/>
            </p:cNvCxnSpPr>
            <p:nvPr/>
          </p:nvCxnSpPr>
          <p:spPr>
            <a:xfrm flipV="1">
              <a:off x="6715439" y="2511510"/>
              <a:ext cx="12619" cy="1329534"/>
            </a:xfrm>
            <a:prstGeom prst="line">
              <a:avLst/>
            </a:prstGeom>
          </p:spPr>
          <p:style>
            <a:lnRef idx="1">
              <a:schemeClr val="accent6"/>
            </a:lnRef>
            <a:fillRef idx="0">
              <a:schemeClr val="accent6"/>
            </a:fillRef>
            <a:effectRef idx="0">
              <a:schemeClr val="accent6"/>
            </a:effectRef>
            <a:fontRef idx="minor">
              <a:schemeClr val="tx1"/>
            </a:fontRef>
          </p:style>
        </p:cxnSp>
        <p:cxnSp>
          <p:nvCxnSpPr>
            <p:cNvPr id="111" name="Straight Connector 110">
              <a:extLst>
                <a:ext uri="{FF2B5EF4-FFF2-40B4-BE49-F238E27FC236}">
                  <a16:creationId xmlns:a16="http://schemas.microsoft.com/office/drawing/2014/main" id="{1DBD090E-9D4E-4665-A3D8-6D01449F4C7A}"/>
                </a:ext>
              </a:extLst>
            </p:cNvPr>
            <p:cNvCxnSpPr>
              <a:cxnSpLocks/>
            </p:cNvCxnSpPr>
            <p:nvPr/>
          </p:nvCxnSpPr>
          <p:spPr>
            <a:xfrm>
              <a:off x="5510392" y="1859844"/>
              <a:ext cx="30853" cy="2487129"/>
            </a:xfrm>
            <a:prstGeom prst="line">
              <a:avLst/>
            </a:prstGeom>
            <a:ln w="15875">
              <a:solidFill>
                <a:schemeClr val="tx1"/>
              </a:solidFill>
            </a:ln>
          </p:spPr>
          <p:style>
            <a:lnRef idx="1">
              <a:schemeClr val="accent6"/>
            </a:lnRef>
            <a:fillRef idx="0">
              <a:schemeClr val="accent6"/>
            </a:fillRef>
            <a:effectRef idx="0">
              <a:schemeClr val="accent6"/>
            </a:effectRef>
            <a:fontRef idx="minor">
              <a:schemeClr val="tx1"/>
            </a:fontRef>
          </p:style>
        </p:cxnSp>
        <p:cxnSp>
          <p:nvCxnSpPr>
            <p:cNvPr id="113" name="Connector: Curved 112">
              <a:extLst>
                <a:ext uri="{FF2B5EF4-FFF2-40B4-BE49-F238E27FC236}">
                  <a16:creationId xmlns:a16="http://schemas.microsoft.com/office/drawing/2014/main" id="{E277953D-FBCF-4251-8DE8-C712296CA417}"/>
                </a:ext>
              </a:extLst>
            </p:cNvPr>
            <p:cNvCxnSpPr>
              <a:cxnSpLocks/>
            </p:cNvCxnSpPr>
            <p:nvPr/>
          </p:nvCxnSpPr>
          <p:spPr>
            <a:xfrm rot="10800000" flipV="1">
              <a:off x="5715001" y="2201125"/>
              <a:ext cx="1679223" cy="1326288"/>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29E306B6-5AC9-45C2-B9BF-182454308333}"/>
                </a:ext>
              </a:extLst>
            </p:cNvPr>
            <p:cNvCxnSpPr>
              <a:cxnSpLocks/>
            </p:cNvCxnSpPr>
            <p:nvPr/>
          </p:nvCxnSpPr>
          <p:spPr>
            <a:xfrm>
              <a:off x="5541245" y="2895600"/>
              <a:ext cx="1011955"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29" name="Straight Connector 128">
              <a:extLst>
                <a:ext uri="{FF2B5EF4-FFF2-40B4-BE49-F238E27FC236}">
                  <a16:creationId xmlns:a16="http://schemas.microsoft.com/office/drawing/2014/main" id="{F4ACFD13-0B23-47AC-9164-ED883D13C92C}"/>
                </a:ext>
              </a:extLst>
            </p:cNvPr>
            <p:cNvCxnSpPr>
              <a:cxnSpLocks/>
            </p:cNvCxnSpPr>
            <p:nvPr/>
          </p:nvCxnSpPr>
          <p:spPr>
            <a:xfrm>
              <a:off x="5520148" y="3166961"/>
              <a:ext cx="907370" cy="16695"/>
            </a:xfrm>
            <a:prstGeom prst="line">
              <a:avLst/>
            </a:prstGeom>
          </p:spPr>
          <p:style>
            <a:lnRef idx="1">
              <a:schemeClr val="accent6"/>
            </a:lnRef>
            <a:fillRef idx="0">
              <a:schemeClr val="accent6"/>
            </a:fillRef>
            <a:effectRef idx="0">
              <a:schemeClr val="accent6"/>
            </a:effectRef>
            <a:fontRef idx="minor">
              <a:schemeClr val="tx1"/>
            </a:fontRef>
          </p:style>
        </p:cxnSp>
        <p:cxnSp>
          <p:nvCxnSpPr>
            <p:cNvPr id="130" name="Straight Connector 129">
              <a:extLst>
                <a:ext uri="{FF2B5EF4-FFF2-40B4-BE49-F238E27FC236}">
                  <a16:creationId xmlns:a16="http://schemas.microsoft.com/office/drawing/2014/main" id="{BC3307B8-F572-4ECB-B5F2-0CFCEBE7DAE6}"/>
                </a:ext>
              </a:extLst>
            </p:cNvPr>
            <p:cNvCxnSpPr>
              <a:cxnSpLocks/>
            </p:cNvCxnSpPr>
            <p:nvPr/>
          </p:nvCxnSpPr>
          <p:spPr>
            <a:xfrm>
              <a:off x="5525818" y="3255175"/>
              <a:ext cx="865381" cy="1764"/>
            </a:xfrm>
            <a:prstGeom prst="line">
              <a:avLst/>
            </a:prstGeom>
          </p:spPr>
          <p:style>
            <a:lnRef idx="1">
              <a:schemeClr val="accent6"/>
            </a:lnRef>
            <a:fillRef idx="0">
              <a:schemeClr val="accent6"/>
            </a:fillRef>
            <a:effectRef idx="0">
              <a:schemeClr val="accent6"/>
            </a:effectRef>
            <a:fontRef idx="minor">
              <a:schemeClr val="tx1"/>
            </a:fontRef>
          </p:style>
        </p:cxnSp>
        <p:cxnSp>
          <p:nvCxnSpPr>
            <p:cNvPr id="131" name="Straight Connector 130">
              <a:extLst>
                <a:ext uri="{FF2B5EF4-FFF2-40B4-BE49-F238E27FC236}">
                  <a16:creationId xmlns:a16="http://schemas.microsoft.com/office/drawing/2014/main" id="{3CBB2E20-1575-4652-B1D1-C9C3F1D58102}"/>
                </a:ext>
              </a:extLst>
            </p:cNvPr>
            <p:cNvCxnSpPr>
              <a:cxnSpLocks/>
            </p:cNvCxnSpPr>
            <p:nvPr/>
          </p:nvCxnSpPr>
          <p:spPr>
            <a:xfrm>
              <a:off x="5486400" y="3070577"/>
              <a:ext cx="1032933"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32" name="Straight Connector 131">
              <a:extLst>
                <a:ext uri="{FF2B5EF4-FFF2-40B4-BE49-F238E27FC236}">
                  <a16:creationId xmlns:a16="http://schemas.microsoft.com/office/drawing/2014/main" id="{D6DA3477-8417-4334-9F34-36EA08986E9E}"/>
                </a:ext>
              </a:extLst>
            </p:cNvPr>
            <p:cNvCxnSpPr>
              <a:cxnSpLocks/>
            </p:cNvCxnSpPr>
            <p:nvPr/>
          </p:nvCxnSpPr>
          <p:spPr>
            <a:xfrm>
              <a:off x="5508978" y="2686756"/>
              <a:ext cx="1128917"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33" name="Straight Connector 132">
              <a:extLst>
                <a:ext uri="{FF2B5EF4-FFF2-40B4-BE49-F238E27FC236}">
                  <a16:creationId xmlns:a16="http://schemas.microsoft.com/office/drawing/2014/main" id="{24D4B51E-03E7-4E1B-B2B8-3FB7B4B1F1F2}"/>
                </a:ext>
              </a:extLst>
            </p:cNvPr>
            <p:cNvCxnSpPr>
              <a:cxnSpLocks/>
            </p:cNvCxnSpPr>
            <p:nvPr/>
          </p:nvCxnSpPr>
          <p:spPr>
            <a:xfrm flipV="1">
              <a:off x="5494867" y="2511510"/>
              <a:ext cx="1220572" cy="3090"/>
            </a:xfrm>
            <a:prstGeom prst="line">
              <a:avLst/>
            </a:prstGeom>
          </p:spPr>
          <p:style>
            <a:lnRef idx="1">
              <a:schemeClr val="accent6"/>
            </a:lnRef>
            <a:fillRef idx="0">
              <a:schemeClr val="accent6"/>
            </a:fillRef>
            <a:effectRef idx="0">
              <a:schemeClr val="accent6"/>
            </a:effectRef>
            <a:fontRef idx="minor">
              <a:schemeClr val="tx1"/>
            </a:fontRef>
          </p:style>
        </p:cxnSp>
        <p:cxnSp>
          <p:nvCxnSpPr>
            <p:cNvPr id="134" name="Straight Connector 133">
              <a:extLst>
                <a:ext uri="{FF2B5EF4-FFF2-40B4-BE49-F238E27FC236}">
                  <a16:creationId xmlns:a16="http://schemas.microsoft.com/office/drawing/2014/main" id="{0AE37117-8159-488A-8DD9-AFDE9824A083}"/>
                </a:ext>
              </a:extLst>
            </p:cNvPr>
            <p:cNvCxnSpPr>
              <a:cxnSpLocks/>
            </p:cNvCxnSpPr>
            <p:nvPr/>
          </p:nvCxnSpPr>
          <p:spPr>
            <a:xfrm>
              <a:off x="5541245" y="3304206"/>
              <a:ext cx="712801" cy="0"/>
            </a:xfrm>
            <a:prstGeom prst="line">
              <a:avLst/>
            </a:prstGeom>
          </p:spPr>
          <p:style>
            <a:lnRef idx="1">
              <a:schemeClr val="accent6"/>
            </a:lnRef>
            <a:fillRef idx="0">
              <a:schemeClr val="accent6"/>
            </a:fillRef>
            <a:effectRef idx="0">
              <a:schemeClr val="accent6"/>
            </a:effectRef>
            <a:fontRef idx="minor">
              <a:schemeClr val="tx1"/>
            </a:fontRef>
          </p:style>
        </p:cxnSp>
      </p:grpSp>
      <p:sp>
        <p:nvSpPr>
          <p:cNvPr id="177" name="TextBox 176">
            <a:extLst>
              <a:ext uri="{FF2B5EF4-FFF2-40B4-BE49-F238E27FC236}">
                <a16:creationId xmlns:a16="http://schemas.microsoft.com/office/drawing/2014/main" id="{33A4E0E1-0E12-4DE6-AC4B-311B065E4694}"/>
              </a:ext>
            </a:extLst>
          </p:cNvPr>
          <p:cNvSpPr txBox="1"/>
          <p:nvPr/>
        </p:nvSpPr>
        <p:spPr>
          <a:xfrm>
            <a:off x="1447801" y="2877107"/>
            <a:ext cx="1600200" cy="276999"/>
          </a:xfrm>
          <a:prstGeom prst="rect">
            <a:avLst/>
          </a:prstGeom>
          <a:noFill/>
        </p:spPr>
        <p:txBody>
          <a:bodyPr wrap="square" rtlCol="0">
            <a:spAutoFit/>
          </a:bodyPr>
          <a:lstStyle/>
          <a:p>
            <a:r>
              <a:rPr lang="en-US" sz="1200" dirty="0"/>
              <a:t>Input distribution </a:t>
            </a:r>
          </a:p>
        </p:txBody>
      </p:sp>
      <p:cxnSp>
        <p:nvCxnSpPr>
          <p:cNvPr id="179" name="Straight Arrow Connector 178">
            <a:extLst>
              <a:ext uri="{FF2B5EF4-FFF2-40B4-BE49-F238E27FC236}">
                <a16:creationId xmlns:a16="http://schemas.microsoft.com/office/drawing/2014/main" id="{BF7E69B0-5E3B-4CDB-A556-2721721A970C}"/>
              </a:ext>
            </a:extLst>
          </p:cNvPr>
          <p:cNvCxnSpPr>
            <a:cxnSpLocks/>
            <a:stCxn id="12" idx="3"/>
          </p:cNvCxnSpPr>
          <p:nvPr/>
        </p:nvCxnSpPr>
        <p:spPr>
          <a:xfrm>
            <a:off x="637365" y="2509701"/>
            <a:ext cx="1115235" cy="15394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0" name="Straight Arrow Connector 179">
            <a:extLst>
              <a:ext uri="{FF2B5EF4-FFF2-40B4-BE49-F238E27FC236}">
                <a16:creationId xmlns:a16="http://schemas.microsoft.com/office/drawing/2014/main" id="{8B0FD874-26EB-407D-BC09-5A89ACDE610D}"/>
              </a:ext>
            </a:extLst>
          </p:cNvPr>
          <p:cNvCxnSpPr>
            <a:cxnSpLocks/>
          </p:cNvCxnSpPr>
          <p:nvPr/>
        </p:nvCxnSpPr>
        <p:spPr>
          <a:xfrm flipV="1">
            <a:off x="3282244" y="4049147"/>
            <a:ext cx="299156" cy="8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3" name="TextBox 182">
            <a:extLst>
              <a:ext uri="{FF2B5EF4-FFF2-40B4-BE49-F238E27FC236}">
                <a16:creationId xmlns:a16="http://schemas.microsoft.com/office/drawing/2014/main" id="{A38A595C-4E59-4827-A9DF-844205CEA555}"/>
              </a:ext>
            </a:extLst>
          </p:cNvPr>
          <p:cNvSpPr txBox="1"/>
          <p:nvPr/>
        </p:nvSpPr>
        <p:spPr>
          <a:xfrm>
            <a:off x="3505200" y="3895259"/>
            <a:ext cx="2438400" cy="307777"/>
          </a:xfrm>
          <a:prstGeom prst="rect">
            <a:avLst/>
          </a:prstGeom>
          <a:noFill/>
        </p:spPr>
        <p:txBody>
          <a:bodyPr wrap="square" rtlCol="0">
            <a:spAutoFit/>
          </a:bodyPr>
          <a:lstStyle/>
          <a:p>
            <a:r>
              <a:rPr lang="en-IN" sz="1400" dirty="0"/>
              <a:t>N2Output = Sigmoid(ACC)</a:t>
            </a:r>
          </a:p>
        </p:txBody>
      </p:sp>
      <p:grpSp>
        <p:nvGrpSpPr>
          <p:cNvPr id="219" name="Group 218">
            <a:extLst>
              <a:ext uri="{FF2B5EF4-FFF2-40B4-BE49-F238E27FC236}">
                <a16:creationId xmlns:a16="http://schemas.microsoft.com/office/drawing/2014/main" id="{7FD7194F-4923-48FC-A13D-F7DAD5AA8795}"/>
              </a:ext>
            </a:extLst>
          </p:cNvPr>
          <p:cNvGrpSpPr/>
          <p:nvPr/>
        </p:nvGrpSpPr>
        <p:grpSpPr>
          <a:xfrm>
            <a:off x="1676400" y="4149532"/>
            <a:ext cx="1600200" cy="2197225"/>
            <a:chOff x="1828800" y="3974975"/>
            <a:chExt cx="1600200" cy="2197225"/>
          </a:xfrm>
        </p:grpSpPr>
        <p:cxnSp>
          <p:nvCxnSpPr>
            <p:cNvPr id="190" name="Straight Connector 189">
              <a:extLst>
                <a:ext uri="{FF2B5EF4-FFF2-40B4-BE49-F238E27FC236}">
                  <a16:creationId xmlns:a16="http://schemas.microsoft.com/office/drawing/2014/main" id="{9A584C7E-FE63-459A-B274-44DDC775FC39}"/>
                </a:ext>
              </a:extLst>
            </p:cNvPr>
            <p:cNvCxnSpPr>
              <a:cxnSpLocks/>
            </p:cNvCxnSpPr>
            <p:nvPr/>
          </p:nvCxnSpPr>
          <p:spPr>
            <a:xfrm flipV="1">
              <a:off x="1927577" y="3974975"/>
              <a:ext cx="1501422" cy="16967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99C222AF-41F7-4E7D-8EC7-D03771C0C170}"/>
                </a:ext>
              </a:extLst>
            </p:cNvPr>
            <p:cNvCxnSpPr>
              <a:cxnSpLocks/>
            </p:cNvCxnSpPr>
            <p:nvPr/>
          </p:nvCxnSpPr>
          <p:spPr>
            <a:xfrm>
              <a:off x="1981199" y="4118214"/>
              <a:ext cx="0" cy="1741437"/>
            </a:xfrm>
            <a:prstGeom prst="line">
              <a:avLst/>
            </a:prstGeom>
          </p:spPr>
          <p:style>
            <a:lnRef idx="1">
              <a:schemeClr val="accent6"/>
            </a:lnRef>
            <a:fillRef idx="0">
              <a:schemeClr val="accent6"/>
            </a:fillRef>
            <a:effectRef idx="0">
              <a:schemeClr val="accent6"/>
            </a:effectRef>
            <a:fontRef idx="minor">
              <a:schemeClr val="tx1"/>
            </a:fontRef>
          </p:style>
        </p:cxnSp>
        <p:cxnSp>
          <p:nvCxnSpPr>
            <p:cNvPr id="189" name="Straight Connector 188">
              <a:extLst>
                <a:ext uri="{FF2B5EF4-FFF2-40B4-BE49-F238E27FC236}">
                  <a16:creationId xmlns:a16="http://schemas.microsoft.com/office/drawing/2014/main" id="{B14D8FA9-CBDA-4921-AD2F-376FF6A3CA13}"/>
                </a:ext>
              </a:extLst>
            </p:cNvPr>
            <p:cNvCxnSpPr>
              <a:cxnSpLocks/>
            </p:cNvCxnSpPr>
            <p:nvPr/>
          </p:nvCxnSpPr>
          <p:spPr>
            <a:xfrm flipH="1">
              <a:off x="1904999" y="5707251"/>
              <a:ext cx="152400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91" name="Straight Connector 190">
              <a:extLst>
                <a:ext uri="{FF2B5EF4-FFF2-40B4-BE49-F238E27FC236}">
                  <a16:creationId xmlns:a16="http://schemas.microsoft.com/office/drawing/2014/main" id="{2439455D-9E1E-49FF-82B8-14A92F479F88}"/>
                </a:ext>
              </a:extLst>
            </p:cNvPr>
            <p:cNvCxnSpPr>
              <a:cxnSpLocks/>
            </p:cNvCxnSpPr>
            <p:nvPr/>
          </p:nvCxnSpPr>
          <p:spPr>
            <a:xfrm flipV="1">
              <a:off x="2285999" y="5323401"/>
              <a:ext cx="0" cy="383850"/>
            </a:xfrm>
            <a:prstGeom prst="line">
              <a:avLst/>
            </a:prstGeom>
          </p:spPr>
          <p:style>
            <a:lnRef idx="1">
              <a:schemeClr val="accent6"/>
            </a:lnRef>
            <a:fillRef idx="0">
              <a:schemeClr val="accent6"/>
            </a:fillRef>
            <a:effectRef idx="0">
              <a:schemeClr val="accent6"/>
            </a:effectRef>
            <a:fontRef idx="minor">
              <a:schemeClr val="tx1"/>
            </a:fontRef>
          </p:style>
        </p:cxnSp>
        <p:cxnSp>
          <p:nvCxnSpPr>
            <p:cNvPr id="192" name="Straight Connector 191">
              <a:extLst>
                <a:ext uri="{FF2B5EF4-FFF2-40B4-BE49-F238E27FC236}">
                  <a16:creationId xmlns:a16="http://schemas.microsoft.com/office/drawing/2014/main" id="{1882BB93-1AAF-4DCA-9562-2451344ED420}"/>
                </a:ext>
              </a:extLst>
            </p:cNvPr>
            <p:cNvCxnSpPr>
              <a:cxnSpLocks/>
            </p:cNvCxnSpPr>
            <p:nvPr/>
          </p:nvCxnSpPr>
          <p:spPr>
            <a:xfrm flipV="1">
              <a:off x="2438399" y="5120229"/>
              <a:ext cx="0" cy="583933"/>
            </a:xfrm>
            <a:prstGeom prst="line">
              <a:avLst/>
            </a:prstGeom>
          </p:spPr>
          <p:style>
            <a:lnRef idx="1">
              <a:schemeClr val="accent6"/>
            </a:lnRef>
            <a:fillRef idx="0">
              <a:schemeClr val="accent6"/>
            </a:fillRef>
            <a:effectRef idx="0">
              <a:schemeClr val="accent6"/>
            </a:effectRef>
            <a:fontRef idx="minor">
              <a:schemeClr val="tx1"/>
            </a:fontRef>
          </p:style>
        </p:cxnSp>
        <p:cxnSp>
          <p:nvCxnSpPr>
            <p:cNvPr id="193" name="Straight Connector 192">
              <a:extLst>
                <a:ext uri="{FF2B5EF4-FFF2-40B4-BE49-F238E27FC236}">
                  <a16:creationId xmlns:a16="http://schemas.microsoft.com/office/drawing/2014/main" id="{7D540CB6-6798-40C0-9A9D-B9AE47277C69}"/>
                </a:ext>
              </a:extLst>
            </p:cNvPr>
            <p:cNvCxnSpPr>
              <a:cxnSpLocks/>
            </p:cNvCxnSpPr>
            <p:nvPr/>
          </p:nvCxnSpPr>
          <p:spPr>
            <a:xfrm flipH="1" flipV="1">
              <a:off x="2587977" y="4930951"/>
              <a:ext cx="2822" cy="773210"/>
            </a:xfrm>
            <a:prstGeom prst="line">
              <a:avLst/>
            </a:prstGeom>
          </p:spPr>
          <p:style>
            <a:lnRef idx="1">
              <a:schemeClr val="accent6"/>
            </a:lnRef>
            <a:fillRef idx="0">
              <a:schemeClr val="accent6"/>
            </a:fillRef>
            <a:effectRef idx="0">
              <a:schemeClr val="accent6"/>
            </a:effectRef>
            <a:fontRef idx="minor">
              <a:schemeClr val="tx1"/>
            </a:fontRef>
          </p:style>
        </p:cxnSp>
        <p:cxnSp>
          <p:nvCxnSpPr>
            <p:cNvPr id="194" name="Straight Connector 193">
              <a:extLst>
                <a:ext uri="{FF2B5EF4-FFF2-40B4-BE49-F238E27FC236}">
                  <a16:creationId xmlns:a16="http://schemas.microsoft.com/office/drawing/2014/main" id="{70003A6C-F58D-4AE9-9DC4-AC50C1E5EC03}"/>
                </a:ext>
              </a:extLst>
            </p:cNvPr>
            <p:cNvCxnSpPr>
              <a:cxnSpLocks/>
            </p:cNvCxnSpPr>
            <p:nvPr/>
          </p:nvCxnSpPr>
          <p:spPr>
            <a:xfrm flipV="1">
              <a:off x="2743199" y="4787151"/>
              <a:ext cx="0" cy="917010"/>
            </a:xfrm>
            <a:prstGeom prst="line">
              <a:avLst/>
            </a:prstGeom>
          </p:spPr>
          <p:style>
            <a:lnRef idx="1">
              <a:schemeClr val="accent6"/>
            </a:lnRef>
            <a:fillRef idx="0">
              <a:schemeClr val="accent6"/>
            </a:fillRef>
            <a:effectRef idx="0">
              <a:schemeClr val="accent6"/>
            </a:effectRef>
            <a:fontRef idx="minor">
              <a:schemeClr val="tx1"/>
            </a:fontRef>
          </p:style>
        </p:cxnSp>
        <p:cxnSp>
          <p:nvCxnSpPr>
            <p:cNvPr id="195" name="Straight Connector 194">
              <a:extLst>
                <a:ext uri="{FF2B5EF4-FFF2-40B4-BE49-F238E27FC236}">
                  <a16:creationId xmlns:a16="http://schemas.microsoft.com/office/drawing/2014/main" id="{DC1B8B23-A351-4DF0-9B0D-E17965D8607B}"/>
                </a:ext>
              </a:extLst>
            </p:cNvPr>
            <p:cNvCxnSpPr>
              <a:cxnSpLocks/>
            </p:cNvCxnSpPr>
            <p:nvPr/>
          </p:nvCxnSpPr>
          <p:spPr>
            <a:xfrm>
              <a:off x="1981199" y="4572000"/>
              <a:ext cx="91440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96" name="Straight Connector 195">
              <a:extLst>
                <a:ext uri="{FF2B5EF4-FFF2-40B4-BE49-F238E27FC236}">
                  <a16:creationId xmlns:a16="http://schemas.microsoft.com/office/drawing/2014/main" id="{152D5A0B-7D44-4A44-BE40-FB151F6D8F00}"/>
                </a:ext>
              </a:extLst>
            </p:cNvPr>
            <p:cNvCxnSpPr>
              <a:cxnSpLocks/>
            </p:cNvCxnSpPr>
            <p:nvPr/>
          </p:nvCxnSpPr>
          <p:spPr>
            <a:xfrm flipV="1">
              <a:off x="3047999" y="4395213"/>
              <a:ext cx="0" cy="1308949"/>
            </a:xfrm>
            <a:prstGeom prst="line">
              <a:avLst/>
            </a:prstGeom>
          </p:spPr>
          <p:style>
            <a:lnRef idx="1">
              <a:schemeClr val="accent6"/>
            </a:lnRef>
            <a:fillRef idx="0">
              <a:schemeClr val="accent6"/>
            </a:fillRef>
            <a:effectRef idx="0">
              <a:schemeClr val="accent6"/>
            </a:effectRef>
            <a:fontRef idx="minor">
              <a:schemeClr val="tx1"/>
            </a:fontRef>
          </p:style>
        </p:cxnSp>
        <p:cxnSp>
          <p:nvCxnSpPr>
            <p:cNvPr id="197" name="Straight Connector 196">
              <a:extLst>
                <a:ext uri="{FF2B5EF4-FFF2-40B4-BE49-F238E27FC236}">
                  <a16:creationId xmlns:a16="http://schemas.microsoft.com/office/drawing/2014/main" id="{CD129C3C-E2D5-4E18-8A05-87D924AA5D9B}"/>
                </a:ext>
              </a:extLst>
            </p:cNvPr>
            <p:cNvCxnSpPr>
              <a:cxnSpLocks/>
            </p:cNvCxnSpPr>
            <p:nvPr/>
          </p:nvCxnSpPr>
          <p:spPr>
            <a:xfrm flipV="1">
              <a:off x="3200399" y="4255590"/>
              <a:ext cx="0" cy="1448571"/>
            </a:xfrm>
            <a:prstGeom prst="line">
              <a:avLst/>
            </a:prstGeom>
          </p:spPr>
          <p:style>
            <a:lnRef idx="1">
              <a:schemeClr val="accent6"/>
            </a:lnRef>
            <a:fillRef idx="0">
              <a:schemeClr val="accent6"/>
            </a:fillRef>
            <a:effectRef idx="0">
              <a:schemeClr val="accent6"/>
            </a:effectRef>
            <a:fontRef idx="minor">
              <a:schemeClr val="tx1"/>
            </a:fontRef>
          </p:style>
        </p:cxnSp>
        <p:cxnSp>
          <p:nvCxnSpPr>
            <p:cNvPr id="198" name="Straight Connector 197">
              <a:extLst>
                <a:ext uri="{FF2B5EF4-FFF2-40B4-BE49-F238E27FC236}">
                  <a16:creationId xmlns:a16="http://schemas.microsoft.com/office/drawing/2014/main" id="{AE9ACC8C-BB59-4C59-B47A-BB7571735A70}"/>
                </a:ext>
              </a:extLst>
            </p:cNvPr>
            <p:cNvCxnSpPr>
              <a:cxnSpLocks/>
            </p:cNvCxnSpPr>
            <p:nvPr/>
          </p:nvCxnSpPr>
          <p:spPr>
            <a:xfrm flipV="1">
              <a:off x="1989666" y="5096906"/>
              <a:ext cx="448733" cy="8494"/>
            </a:xfrm>
            <a:prstGeom prst="line">
              <a:avLst/>
            </a:prstGeom>
          </p:spPr>
          <p:style>
            <a:lnRef idx="1">
              <a:schemeClr val="accent6"/>
            </a:lnRef>
            <a:fillRef idx="0">
              <a:schemeClr val="accent6"/>
            </a:fillRef>
            <a:effectRef idx="0">
              <a:schemeClr val="accent6"/>
            </a:effectRef>
            <a:fontRef idx="minor">
              <a:schemeClr val="tx1"/>
            </a:fontRef>
          </p:style>
        </p:cxnSp>
        <p:cxnSp>
          <p:nvCxnSpPr>
            <p:cNvPr id="199" name="Straight Connector 198">
              <a:extLst>
                <a:ext uri="{FF2B5EF4-FFF2-40B4-BE49-F238E27FC236}">
                  <a16:creationId xmlns:a16="http://schemas.microsoft.com/office/drawing/2014/main" id="{B24C264F-4B42-4DF2-B204-37AF062807FB}"/>
                </a:ext>
              </a:extLst>
            </p:cNvPr>
            <p:cNvCxnSpPr>
              <a:cxnSpLocks/>
            </p:cNvCxnSpPr>
            <p:nvPr/>
          </p:nvCxnSpPr>
          <p:spPr>
            <a:xfrm flipV="1">
              <a:off x="1989666" y="4953000"/>
              <a:ext cx="601133" cy="18439"/>
            </a:xfrm>
            <a:prstGeom prst="line">
              <a:avLst/>
            </a:prstGeom>
          </p:spPr>
          <p:style>
            <a:lnRef idx="1">
              <a:schemeClr val="accent6"/>
            </a:lnRef>
            <a:fillRef idx="0">
              <a:schemeClr val="accent6"/>
            </a:fillRef>
            <a:effectRef idx="0">
              <a:schemeClr val="accent6"/>
            </a:effectRef>
            <a:fontRef idx="minor">
              <a:schemeClr val="tx1"/>
            </a:fontRef>
          </p:style>
        </p:cxnSp>
        <p:cxnSp>
          <p:nvCxnSpPr>
            <p:cNvPr id="200" name="Straight Connector 199">
              <a:extLst>
                <a:ext uri="{FF2B5EF4-FFF2-40B4-BE49-F238E27FC236}">
                  <a16:creationId xmlns:a16="http://schemas.microsoft.com/office/drawing/2014/main" id="{340BB8E5-37F9-4182-A32C-7020EA67457F}"/>
                </a:ext>
              </a:extLst>
            </p:cNvPr>
            <p:cNvCxnSpPr>
              <a:cxnSpLocks/>
            </p:cNvCxnSpPr>
            <p:nvPr/>
          </p:nvCxnSpPr>
          <p:spPr>
            <a:xfrm>
              <a:off x="1927577" y="4724400"/>
              <a:ext cx="83820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01" name="Straight Connector 200">
              <a:extLst>
                <a:ext uri="{FF2B5EF4-FFF2-40B4-BE49-F238E27FC236}">
                  <a16:creationId xmlns:a16="http://schemas.microsoft.com/office/drawing/2014/main" id="{B30A3012-58FD-4C8A-B540-3E0BC27D4CF1}"/>
                </a:ext>
              </a:extLst>
            </p:cNvPr>
            <p:cNvCxnSpPr>
              <a:cxnSpLocks/>
            </p:cNvCxnSpPr>
            <p:nvPr/>
          </p:nvCxnSpPr>
          <p:spPr>
            <a:xfrm flipV="1">
              <a:off x="2892776" y="4572000"/>
              <a:ext cx="0" cy="1149312"/>
            </a:xfrm>
            <a:prstGeom prst="line">
              <a:avLst/>
            </a:prstGeom>
          </p:spPr>
          <p:style>
            <a:lnRef idx="1">
              <a:schemeClr val="accent6"/>
            </a:lnRef>
            <a:fillRef idx="0">
              <a:schemeClr val="accent6"/>
            </a:fillRef>
            <a:effectRef idx="0">
              <a:schemeClr val="accent6"/>
            </a:effectRef>
            <a:fontRef idx="minor">
              <a:schemeClr val="tx1"/>
            </a:fontRef>
          </p:style>
        </p:cxnSp>
        <p:cxnSp>
          <p:nvCxnSpPr>
            <p:cNvPr id="202" name="Straight Connector 201">
              <a:extLst>
                <a:ext uri="{FF2B5EF4-FFF2-40B4-BE49-F238E27FC236}">
                  <a16:creationId xmlns:a16="http://schemas.microsoft.com/office/drawing/2014/main" id="{161A3F0A-7B9A-4693-98C2-31F10ADCEEE1}"/>
                </a:ext>
              </a:extLst>
            </p:cNvPr>
            <p:cNvCxnSpPr>
              <a:cxnSpLocks/>
            </p:cNvCxnSpPr>
            <p:nvPr/>
          </p:nvCxnSpPr>
          <p:spPr>
            <a:xfrm>
              <a:off x="1972733" y="4436535"/>
              <a:ext cx="1075266"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03" name="Straight Connector 202">
              <a:extLst>
                <a:ext uri="{FF2B5EF4-FFF2-40B4-BE49-F238E27FC236}">
                  <a16:creationId xmlns:a16="http://schemas.microsoft.com/office/drawing/2014/main" id="{6FE5DA73-BA99-4110-B0E8-C939B2F8601A}"/>
                </a:ext>
              </a:extLst>
            </p:cNvPr>
            <p:cNvCxnSpPr>
              <a:cxnSpLocks/>
            </p:cNvCxnSpPr>
            <p:nvPr/>
          </p:nvCxnSpPr>
          <p:spPr>
            <a:xfrm>
              <a:off x="1989666" y="4267200"/>
              <a:ext cx="1210733" cy="14300"/>
            </a:xfrm>
            <a:prstGeom prst="line">
              <a:avLst/>
            </a:prstGeom>
          </p:spPr>
          <p:style>
            <a:lnRef idx="1">
              <a:schemeClr val="accent6"/>
            </a:lnRef>
            <a:fillRef idx="0">
              <a:schemeClr val="accent6"/>
            </a:fillRef>
            <a:effectRef idx="0">
              <a:schemeClr val="accent6"/>
            </a:effectRef>
            <a:fontRef idx="minor">
              <a:schemeClr val="tx1"/>
            </a:fontRef>
          </p:style>
        </p:cxnSp>
        <p:cxnSp>
          <p:nvCxnSpPr>
            <p:cNvPr id="204" name="Straight Connector 203">
              <a:extLst>
                <a:ext uri="{FF2B5EF4-FFF2-40B4-BE49-F238E27FC236}">
                  <a16:creationId xmlns:a16="http://schemas.microsoft.com/office/drawing/2014/main" id="{2ADE9E45-8C0B-470D-9BE2-BC2C4D48FF23}"/>
                </a:ext>
              </a:extLst>
            </p:cNvPr>
            <p:cNvCxnSpPr>
              <a:cxnSpLocks/>
            </p:cNvCxnSpPr>
            <p:nvPr/>
          </p:nvCxnSpPr>
          <p:spPr>
            <a:xfrm flipV="1">
              <a:off x="1972733" y="5326412"/>
              <a:ext cx="313266" cy="9678"/>
            </a:xfrm>
            <a:prstGeom prst="line">
              <a:avLst/>
            </a:prstGeom>
          </p:spPr>
          <p:style>
            <a:lnRef idx="1">
              <a:schemeClr val="accent6"/>
            </a:lnRef>
            <a:fillRef idx="0">
              <a:schemeClr val="accent6"/>
            </a:fillRef>
            <a:effectRef idx="0">
              <a:schemeClr val="accent6"/>
            </a:effectRef>
            <a:fontRef idx="minor">
              <a:schemeClr val="tx1"/>
            </a:fontRef>
          </p:style>
        </p:cxnSp>
        <p:sp>
          <p:nvSpPr>
            <p:cNvPr id="205" name="TextBox 204">
              <a:extLst>
                <a:ext uri="{FF2B5EF4-FFF2-40B4-BE49-F238E27FC236}">
                  <a16:creationId xmlns:a16="http://schemas.microsoft.com/office/drawing/2014/main" id="{CDD1EF4B-35F7-493B-B618-BD933F338DDD}"/>
                </a:ext>
              </a:extLst>
            </p:cNvPr>
            <p:cNvSpPr txBox="1"/>
            <p:nvPr/>
          </p:nvSpPr>
          <p:spPr>
            <a:xfrm>
              <a:off x="1828800" y="5895201"/>
              <a:ext cx="1600200" cy="276999"/>
            </a:xfrm>
            <a:prstGeom prst="rect">
              <a:avLst/>
            </a:prstGeom>
            <a:noFill/>
          </p:spPr>
          <p:txBody>
            <a:bodyPr wrap="square" rtlCol="0">
              <a:spAutoFit/>
            </a:bodyPr>
            <a:lstStyle/>
            <a:p>
              <a:r>
                <a:rPr lang="en-US" sz="1200" dirty="0"/>
                <a:t>Input distribution </a:t>
              </a:r>
            </a:p>
          </p:txBody>
        </p:sp>
      </p:grpSp>
      <p:sp>
        <p:nvSpPr>
          <p:cNvPr id="182" name="TextBox 181">
            <a:extLst>
              <a:ext uri="{FF2B5EF4-FFF2-40B4-BE49-F238E27FC236}">
                <a16:creationId xmlns:a16="http://schemas.microsoft.com/office/drawing/2014/main" id="{E84C4D21-64FF-4C52-A7AD-41985800A4E8}"/>
              </a:ext>
            </a:extLst>
          </p:cNvPr>
          <p:cNvSpPr txBox="1"/>
          <p:nvPr/>
        </p:nvSpPr>
        <p:spPr>
          <a:xfrm>
            <a:off x="1752600" y="3911771"/>
            <a:ext cx="1524000" cy="276999"/>
          </a:xfrm>
          <a:prstGeom prst="rect">
            <a:avLst/>
          </a:prstGeom>
          <a:noFill/>
          <a:ln>
            <a:solidFill>
              <a:schemeClr val="tx1"/>
            </a:solidFill>
          </a:ln>
        </p:spPr>
        <p:txBody>
          <a:bodyPr wrap="square" rtlCol="0">
            <a:spAutoFit/>
          </a:bodyPr>
          <a:lstStyle/>
          <a:p>
            <a:r>
              <a:rPr lang="en-IN" sz="1200" b="1" dirty="0"/>
              <a:t>ACC = m2X + C2</a:t>
            </a:r>
          </a:p>
        </p:txBody>
      </p:sp>
      <p:grpSp>
        <p:nvGrpSpPr>
          <p:cNvPr id="258" name="Group 257">
            <a:extLst>
              <a:ext uri="{FF2B5EF4-FFF2-40B4-BE49-F238E27FC236}">
                <a16:creationId xmlns:a16="http://schemas.microsoft.com/office/drawing/2014/main" id="{44AE9679-4DEC-485F-AF7A-B2751287639C}"/>
              </a:ext>
            </a:extLst>
          </p:cNvPr>
          <p:cNvGrpSpPr/>
          <p:nvPr/>
        </p:nvGrpSpPr>
        <p:grpSpPr>
          <a:xfrm>
            <a:off x="3581400" y="4341043"/>
            <a:ext cx="1642867" cy="1524000"/>
            <a:chOff x="4571999" y="4166486"/>
            <a:chExt cx="1642867" cy="1524000"/>
          </a:xfrm>
        </p:grpSpPr>
        <p:cxnSp>
          <p:nvCxnSpPr>
            <p:cNvPr id="222" name="Straight Connector 221">
              <a:extLst>
                <a:ext uri="{FF2B5EF4-FFF2-40B4-BE49-F238E27FC236}">
                  <a16:creationId xmlns:a16="http://schemas.microsoft.com/office/drawing/2014/main" id="{FD526828-BE36-4261-BD8C-3F3893FE1FFB}"/>
                </a:ext>
              </a:extLst>
            </p:cNvPr>
            <p:cNvCxnSpPr>
              <a:cxnSpLocks/>
            </p:cNvCxnSpPr>
            <p:nvPr/>
          </p:nvCxnSpPr>
          <p:spPr>
            <a:xfrm rot="5400000" flipH="1">
              <a:off x="5393433" y="4792852"/>
              <a:ext cx="0" cy="1642867"/>
            </a:xfrm>
            <a:prstGeom prst="line">
              <a:avLst/>
            </a:prstGeom>
          </p:spPr>
          <p:style>
            <a:lnRef idx="1">
              <a:schemeClr val="accent6"/>
            </a:lnRef>
            <a:fillRef idx="0">
              <a:schemeClr val="accent6"/>
            </a:fillRef>
            <a:effectRef idx="0">
              <a:schemeClr val="accent6"/>
            </a:effectRef>
            <a:fontRef idx="minor">
              <a:schemeClr val="tx1"/>
            </a:fontRef>
          </p:style>
        </p:cxnSp>
        <p:cxnSp>
          <p:nvCxnSpPr>
            <p:cNvPr id="223" name="Straight Connector 222">
              <a:extLst>
                <a:ext uri="{FF2B5EF4-FFF2-40B4-BE49-F238E27FC236}">
                  <a16:creationId xmlns:a16="http://schemas.microsoft.com/office/drawing/2014/main" id="{20D4356A-F95A-4A4E-B753-A1B4BA80547A}"/>
                </a:ext>
              </a:extLst>
            </p:cNvPr>
            <p:cNvCxnSpPr>
              <a:cxnSpLocks/>
            </p:cNvCxnSpPr>
            <p:nvPr/>
          </p:nvCxnSpPr>
          <p:spPr>
            <a:xfrm rot="5400000">
              <a:off x="3953773" y="4928486"/>
              <a:ext cx="1524000"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24" name="Straight Connector 223">
              <a:extLst>
                <a:ext uri="{FF2B5EF4-FFF2-40B4-BE49-F238E27FC236}">
                  <a16:creationId xmlns:a16="http://schemas.microsoft.com/office/drawing/2014/main" id="{51E9E922-E889-477C-8070-D9108FB83B5B}"/>
                </a:ext>
              </a:extLst>
            </p:cNvPr>
            <p:cNvCxnSpPr>
              <a:cxnSpLocks/>
            </p:cNvCxnSpPr>
            <p:nvPr/>
          </p:nvCxnSpPr>
          <p:spPr>
            <a:xfrm rot="5400000" flipH="1" flipV="1">
              <a:off x="4896834" y="5128424"/>
              <a:ext cx="0" cy="362123"/>
            </a:xfrm>
            <a:prstGeom prst="line">
              <a:avLst/>
            </a:prstGeom>
          </p:spPr>
          <p:style>
            <a:lnRef idx="1">
              <a:schemeClr val="accent6"/>
            </a:lnRef>
            <a:fillRef idx="0">
              <a:schemeClr val="accent6"/>
            </a:fillRef>
            <a:effectRef idx="0">
              <a:schemeClr val="accent6"/>
            </a:effectRef>
            <a:fontRef idx="minor">
              <a:schemeClr val="tx1"/>
            </a:fontRef>
          </p:style>
        </p:cxnSp>
        <p:cxnSp>
          <p:nvCxnSpPr>
            <p:cNvPr id="225" name="Straight Connector 224">
              <a:extLst>
                <a:ext uri="{FF2B5EF4-FFF2-40B4-BE49-F238E27FC236}">
                  <a16:creationId xmlns:a16="http://schemas.microsoft.com/office/drawing/2014/main" id="{B90DAF44-0BBF-4E7F-A8DF-897E9BFADE95}"/>
                </a:ext>
              </a:extLst>
            </p:cNvPr>
            <p:cNvCxnSpPr>
              <a:cxnSpLocks/>
            </p:cNvCxnSpPr>
            <p:nvPr/>
          </p:nvCxnSpPr>
          <p:spPr>
            <a:xfrm rot="5400000" flipH="1" flipV="1">
              <a:off x="4994128" y="4881645"/>
              <a:ext cx="0" cy="550881"/>
            </a:xfrm>
            <a:prstGeom prst="line">
              <a:avLst/>
            </a:prstGeom>
          </p:spPr>
          <p:style>
            <a:lnRef idx="1">
              <a:schemeClr val="accent6"/>
            </a:lnRef>
            <a:fillRef idx="0">
              <a:schemeClr val="accent6"/>
            </a:fillRef>
            <a:effectRef idx="0">
              <a:schemeClr val="accent6"/>
            </a:effectRef>
            <a:fontRef idx="minor">
              <a:schemeClr val="tx1"/>
            </a:fontRef>
          </p:style>
        </p:cxnSp>
        <p:cxnSp>
          <p:nvCxnSpPr>
            <p:cNvPr id="226" name="Straight Connector 225">
              <a:extLst>
                <a:ext uri="{FF2B5EF4-FFF2-40B4-BE49-F238E27FC236}">
                  <a16:creationId xmlns:a16="http://schemas.microsoft.com/office/drawing/2014/main" id="{52AC2522-E151-4597-B464-694511B98052}"/>
                </a:ext>
              </a:extLst>
            </p:cNvPr>
            <p:cNvCxnSpPr>
              <a:cxnSpLocks/>
            </p:cNvCxnSpPr>
            <p:nvPr/>
          </p:nvCxnSpPr>
          <p:spPr>
            <a:xfrm rot="5400000" flipV="1">
              <a:off x="5081999" y="4641375"/>
              <a:ext cx="2822" cy="729444"/>
            </a:xfrm>
            <a:prstGeom prst="line">
              <a:avLst/>
            </a:prstGeom>
          </p:spPr>
          <p:style>
            <a:lnRef idx="1">
              <a:schemeClr val="accent6"/>
            </a:lnRef>
            <a:fillRef idx="0">
              <a:schemeClr val="accent6"/>
            </a:fillRef>
            <a:effectRef idx="0">
              <a:schemeClr val="accent6"/>
            </a:effectRef>
            <a:fontRef idx="minor">
              <a:schemeClr val="tx1"/>
            </a:fontRef>
          </p:style>
        </p:cxnSp>
        <p:cxnSp>
          <p:nvCxnSpPr>
            <p:cNvPr id="227" name="Straight Connector 226">
              <a:extLst>
                <a:ext uri="{FF2B5EF4-FFF2-40B4-BE49-F238E27FC236}">
                  <a16:creationId xmlns:a16="http://schemas.microsoft.com/office/drawing/2014/main" id="{7CB627DA-D7E7-4FC5-8058-DE63CE0BCB9D}"/>
                </a:ext>
              </a:extLst>
            </p:cNvPr>
            <p:cNvCxnSpPr>
              <a:cxnSpLocks/>
            </p:cNvCxnSpPr>
            <p:nvPr/>
          </p:nvCxnSpPr>
          <p:spPr>
            <a:xfrm>
              <a:off x="4718687" y="4724400"/>
              <a:ext cx="759011"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28" name="Straight Connector 227">
              <a:extLst>
                <a:ext uri="{FF2B5EF4-FFF2-40B4-BE49-F238E27FC236}">
                  <a16:creationId xmlns:a16="http://schemas.microsoft.com/office/drawing/2014/main" id="{61461D28-F092-4C9D-A7DE-3F317D7D097D}"/>
                </a:ext>
              </a:extLst>
            </p:cNvPr>
            <p:cNvCxnSpPr>
              <a:cxnSpLocks/>
            </p:cNvCxnSpPr>
            <p:nvPr/>
          </p:nvCxnSpPr>
          <p:spPr>
            <a:xfrm flipV="1">
              <a:off x="5560031" y="4623687"/>
              <a:ext cx="35033" cy="990601"/>
            </a:xfrm>
            <a:prstGeom prst="line">
              <a:avLst/>
            </a:prstGeom>
          </p:spPr>
          <p:style>
            <a:lnRef idx="1">
              <a:schemeClr val="accent6"/>
            </a:lnRef>
            <a:fillRef idx="0">
              <a:schemeClr val="accent6"/>
            </a:fillRef>
            <a:effectRef idx="0">
              <a:schemeClr val="accent6"/>
            </a:effectRef>
            <a:fontRef idx="minor">
              <a:schemeClr val="tx1"/>
            </a:fontRef>
          </p:style>
        </p:cxnSp>
        <p:cxnSp>
          <p:nvCxnSpPr>
            <p:cNvPr id="229" name="Straight Connector 228">
              <a:extLst>
                <a:ext uri="{FF2B5EF4-FFF2-40B4-BE49-F238E27FC236}">
                  <a16:creationId xmlns:a16="http://schemas.microsoft.com/office/drawing/2014/main" id="{166DF113-4544-418E-B219-8853BF7A4706}"/>
                </a:ext>
              </a:extLst>
            </p:cNvPr>
            <p:cNvCxnSpPr>
              <a:cxnSpLocks/>
            </p:cNvCxnSpPr>
            <p:nvPr/>
          </p:nvCxnSpPr>
          <p:spPr>
            <a:xfrm>
              <a:off x="4718687" y="4547486"/>
              <a:ext cx="924307"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30" name="Straight Connector 229">
              <a:extLst>
                <a:ext uri="{FF2B5EF4-FFF2-40B4-BE49-F238E27FC236}">
                  <a16:creationId xmlns:a16="http://schemas.microsoft.com/office/drawing/2014/main" id="{F795E38E-77AF-4C03-AEB9-B15B1194EEE8}"/>
                </a:ext>
              </a:extLst>
            </p:cNvPr>
            <p:cNvCxnSpPr>
              <a:cxnSpLocks/>
            </p:cNvCxnSpPr>
            <p:nvPr/>
          </p:nvCxnSpPr>
          <p:spPr>
            <a:xfrm rot="5400000" flipH="1" flipV="1">
              <a:off x="5401977" y="3711797"/>
              <a:ext cx="0" cy="1366578"/>
            </a:xfrm>
            <a:prstGeom prst="line">
              <a:avLst/>
            </a:prstGeom>
          </p:spPr>
          <p:style>
            <a:lnRef idx="1">
              <a:schemeClr val="accent6"/>
            </a:lnRef>
            <a:fillRef idx="0">
              <a:schemeClr val="accent6"/>
            </a:fillRef>
            <a:effectRef idx="0">
              <a:schemeClr val="accent6"/>
            </a:effectRef>
            <a:fontRef idx="minor">
              <a:schemeClr val="tx1"/>
            </a:fontRef>
          </p:style>
        </p:cxnSp>
        <p:cxnSp>
          <p:nvCxnSpPr>
            <p:cNvPr id="231" name="Straight Connector 230">
              <a:extLst>
                <a:ext uri="{FF2B5EF4-FFF2-40B4-BE49-F238E27FC236}">
                  <a16:creationId xmlns:a16="http://schemas.microsoft.com/office/drawing/2014/main" id="{2E2F0B7A-E5FF-44A7-9759-757E0E6B26FC}"/>
                </a:ext>
              </a:extLst>
            </p:cNvPr>
            <p:cNvCxnSpPr>
              <a:cxnSpLocks/>
            </p:cNvCxnSpPr>
            <p:nvPr/>
          </p:nvCxnSpPr>
          <p:spPr>
            <a:xfrm rot="5400000" flipH="1" flipV="1">
              <a:off x="5063198" y="5377445"/>
              <a:ext cx="448733" cy="8013"/>
            </a:xfrm>
            <a:prstGeom prst="line">
              <a:avLst/>
            </a:prstGeom>
          </p:spPr>
          <p:style>
            <a:lnRef idx="1">
              <a:schemeClr val="accent6"/>
            </a:lnRef>
            <a:fillRef idx="0">
              <a:schemeClr val="accent6"/>
            </a:fillRef>
            <a:effectRef idx="0">
              <a:schemeClr val="accent6"/>
            </a:effectRef>
            <a:fontRef idx="minor">
              <a:schemeClr val="tx1"/>
            </a:fontRef>
          </p:style>
        </p:cxnSp>
        <p:cxnSp>
          <p:nvCxnSpPr>
            <p:cNvPr id="232" name="Straight Connector 231">
              <a:extLst>
                <a:ext uri="{FF2B5EF4-FFF2-40B4-BE49-F238E27FC236}">
                  <a16:creationId xmlns:a16="http://schemas.microsoft.com/office/drawing/2014/main" id="{145D1B02-D65B-4B63-AF22-0B44B357E3A7}"/>
                </a:ext>
              </a:extLst>
            </p:cNvPr>
            <p:cNvCxnSpPr>
              <a:cxnSpLocks/>
            </p:cNvCxnSpPr>
            <p:nvPr/>
          </p:nvCxnSpPr>
          <p:spPr>
            <a:xfrm rot="5400000" flipH="1" flipV="1">
              <a:off x="5118067" y="5296555"/>
              <a:ext cx="601133" cy="17395"/>
            </a:xfrm>
            <a:prstGeom prst="line">
              <a:avLst/>
            </a:prstGeom>
          </p:spPr>
          <p:style>
            <a:lnRef idx="1">
              <a:schemeClr val="accent6"/>
            </a:lnRef>
            <a:fillRef idx="0">
              <a:schemeClr val="accent6"/>
            </a:fillRef>
            <a:effectRef idx="0">
              <a:schemeClr val="accent6"/>
            </a:effectRef>
            <a:fontRef idx="minor">
              <a:schemeClr val="tx1"/>
            </a:fontRef>
          </p:style>
        </p:cxnSp>
        <p:cxnSp>
          <p:nvCxnSpPr>
            <p:cNvPr id="233" name="Straight Connector 232">
              <a:extLst>
                <a:ext uri="{FF2B5EF4-FFF2-40B4-BE49-F238E27FC236}">
                  <a16:creationId xmlns:a16="http://schemas.microsoft.com/office/drawing/2014/main" id="{CBF3E343-A202-4226-A790-09C1CD44F932}"/>
                </a:ext>
              </a:extLst>
            </p:cNvPr>
            <p:cNvCxnSpPr>
              <a:cxnSpLocks/>
            </p:cNvCxnSpPr>
            <p:nvPr/>
          </p:nvCxnSpPr>
          <p:spPr>
            <a:xfrm flipV="1">
              <a:off x="5472757" y="4755925"/>
              <a:ext cx="34114" cy="878117"/>
            </a:xfrm>
            <a:prstGeom prst="line">
              <a:avLst/>
            </a:prstGeom>
          </p:spPr>
          <p:style>
            <a:lnRef idx="1">
              <a:schemeClr val="accent6"/>
            </a:lnRef>
            <a:fillRef idx="0">
              <a:schemeClr val="accent6"/>
            </a:fillRef>
            <a:effectRef idx="0">
              <a:schemeClr val="accent6"/>
            </a:effectRef>
            <a:fontRef idx="minor">
              <a:schemeClr val="tx1"/>
            </a:fontRef>
          </p:style>
        </p:cxnSp>
        <p:cxnSp>
          <p:nvCxnSpPr>
            <p:cNvPr id="234" name="Straight Connector 233">
              <a:extLst>
                <a:ext uri="{FF2B5EF4-FFF2-40B4-BE49-F238E27FC236}">
                  <a16:creationId xmlns:a16="http://schemas.microsoft.com/office/drawing/2014/main" id="{0D04B1A2-5514-49C3-9195-3CB601F4FED7}"/>
                </a:ext>
              </a:extLst>
            </p:cNvPr>
            <p:cNvCxnSpPr>
              <a:cxnSpLocks/>
            </p:cNvCxnSpPr>
            <p:nvPr/>
          </p:nvCxnSpPr>
          <p:spPr>
            <a:xfrm flipV="1">
              <a:off x="4702508" y="4643885"/>
              <a:ext cx="892556" cy="4316"/>
            </a:xfrm>
            <a:prstGeom prst="line">
              <a:avLst/>
            </a:prstGeom>
          </p:spPr>
          <p:style>
            <a:lnRef idx="1">
              <a:schemeClr val="accent6"/>
            </a:lnRef>
            <a:fillRef idx="0">
              <a:schemeClr val="accent6"/>
            </a:fillRef>
            <a:effectRef idx="0">
              <a:schemeClr val="accent6"/>
            </a:effectRef>
            <a:fontRef idx="minor">
              <a:schemeClr val="tx1"/>
            </a:fontRef>
          </p:style>
        </p:cxnSp>
        <p:cxnSp>
          <p:nvCxnSpPr>
            <p:cNvPr id="235" name="Straight Connector 234">
              <a:extLst>
                <a:ext uri="{FF2B5EF4-FFF2-40B4-BE49-F238E27FC236}">
                  <a16:creationId xmlns:a16="http://schemas.microsoft.com/office/drawing/2014/main" id="{ECFC3AA4-843B-45EC-81EC-F2E2621E96E5}"/>
                </a:ext>
              </a:extLst>
            </p:cNvPr>
            <p:cNvCxnSpPr>
              <a:cxnSpLocks/>
            </p:cNvCxnSpPr>
            <p:nvPr/>
          </p:nvCxnSpPr>
          <p:spPr>
            <a:xfrm rot="5400000" flipH="1">
              <a:off x="5177367" y="5085119"/>
              <a:ext cx="1075266"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36" name="Straight Connector 235">
              <a:extLst>
                <a:ext uri="{FF2B5EF4-FFF2-40B4-BE49-F238E27FC236}">
                  <a16:creationId xmlns:a16="http://schemas.microsoft.com/office/drawing/2014/main" id="{63A8BDE4-3045-42DF-B572-CB133910F789}"/>
                </a:ext>
              </a:extLst>
            </p:cNvPr>
            <p:cNvCxnSpPr>
              <a:cxnSpLocks/>
            </p:cNvCxnSpPr>
            <p:nvPr/>
          </p:nvCxnSpPr>
          <p:spPr>
            <a:xfrm rot="5400000" flipH="1">
              <a:off x="5462202" y="4993707"/>
              <a:ext cx="1210733" cy="13491"/>
            </a:xfrm>
            <a:prstGeom prst="line">
              <a:avLst/>
            </a:prstGeom>
          </p:spPr>
          <p:style>
            <a:lnRef idx="1">
              <a:schemeClr val="accent6"/>
            </a:lnRef>
            <a:fillRef idx="0">
              <a:schemeClr val="accent6"/>
            </a:fillRef>
            <a:effectRef idx="0">
              <a:schemeClr val="accent6"/>
            </a:effectRef>
            <a:fontRef idx="minor">
              <a:schemeClr val="tx1"/>
            </a:fontRef>
          </p:style>
        </p:cxnSp>
        <p:cxnSp>
          <p:nvCxnSpPr>
            <p:cNvPr id="237" name="Straight Connector 236">
              <a:extLst>
                <a:ext uri="{FF2B5EF4-FFF2-40B4-BE49-F238E27FC236}">
                  <a16:creationId xmlns:a16="http://schemas.microsoft.com/office/drawing/2014/main" id="{195F5AAD-AB69-41FB-A021-5212EC96E3B8}"/>
                </a:ext>
              </a:extLst>
            </p:cNvPr>
            <p:cNvCxnSpPr>
              <a:cxnSpLocks/>
            </p:cNvCxnSpPr>
            <p:nvPr/>
          </p:nvCxnSpPr>
          <p:spPr>
            <a:xfrm rot="5400000" flipH="1" flipV="1">
              <a:off x="4913857" y="5461554"/>
              <a:ext cx="313266" cy="9130"/>
            </a:xfrm>
            <a:prstGeom prst="line">
              <a:avLst/>
            </a:prstGeom>
          </p:spPr>
          <p:style>
            <a:lnRef idx="1">
              <a:schemeClr val="accent6"/>
            </a:lnRef>
            <a:fillRef idx="0">
              <a:schemeClr val="accent6"/>
            </a:fillRef>
            <a:effectRef idx="0">
              <a:schemeClr val="accent6"/>
            </a:effectRef>
            <a:fontRef idx="minor">
              <a:schemeClr val="tx1"/>
            </a:fontRef>
          </p:style>
        </p:cxnSp>
        <p:cxnSp>
          <p:nvCxnSpPr>
            <p:cNvPr id="241" name="Connector: Curved 240">
              <a:extLst>
                <a:ext uri="{FF2B5EF4-FFF2-40B4-BE49-F238E27FC236}">
                  <a16:creationId xmlns:a16="http://schemas.microsoft.com/office/drawing/2014/main" id="{253B71D3-8ADA-4D88-AB33-7115EF9FFBCB}"/>
                </a:ext>
              </a:extLst>
            </p:cNvPr>
            <p:cNvCxnSpPr>
              <a:cxnSpLocks/>
            </p:cNvCxnSpPr>
            <p:nvPr/>
          </p:nvCxnSpPr>
          <p:spPr>
            <a:xfrm rot="10800000" flipV="1">
              <a:off x="4724403" y="4369301"/>
              <a:ext cx="1458573" cy="1040897"/>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grpSp>
      <p:sp>
        <p:nvSpPr>
          <p:cNvPr id="296" name="TextBox 295">
            <a:extLst>
              <a:ext uri="{FF2B5EF4-FFF2-40B4-BE49-F238E27FC236}">
                <a16:creationId xmlns:a16="http://schemas.microsoft.com/office/drawing/2014/main" id="{03E536BD-2690-4EEB-B5D1-6BCBDD5D7DA2}"/>
              </a:ext>
            </a:extLst>
          </p:cNvPr>
          <p:cNvSpPr txBox="1"/>
          <p:nvPr/>
        </p:nvSpPr>
        <p:spPr>
          <a:xfrm>
            <a:off x="5612105" y="5910771"/>
            <a:ext cx="2281125" cy="276999"/>
          </a:xfrm>
          <a:prstGeom prst="rect">
            <a:avLst/>
          </a:prstGeom>
          <a:noFill/>
        </p:spPr>
        <p:txBody>
          <a:bodyPr wrap="square" rtlCol="0">
            <a:spAutoFit/>
          </a:bodyPr>
          <a:lstStyle/>
          <a:p>
            <a:r>
              <a:rPr lang="en-US" sz="1200" dirty="0"/>
              <a:t>Transformed thru sigmoid</a:t>
            </a:r>
          </a:p>
        </p:txBody>
      </p:sp>
      <p:sp>
        <p:nvSpPr>
          <p:cNvPr id="315" name="Oval 314">
            <a:extLst>
              <a:ext uri="{FF2B5EF4-FFF2-40B4-BE49-F238E27FC236}">
                <a16:creationId xmlns:a16="http://schemas.microsoft.com/office/drawing/2014/main" id="{720C2D55-8B74-4772-ABEB-BCE5AF1EE751}"/>
              </a:ext>
            </a:extLst>
          </p:cNvPr>
          <p:cNvSpPr/>
          <p:nvPr/>
        </p:nvSpPr>
        <p:spPr>
          <a:xfrm>
            <a:off x="1855563" y="2652742"/>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1306679A-7C78-4FC1-A551-F9D2740043A0}"/>
              </a:ext>
            </a:extLst>
          </p:cNvPr>
          <p:cNvSpPr/>
          <p:nvPr/>
        </p:nvSpPr>
        <p:spPr>
          <a:xfrm>
            <a:off x="2325049" y="2666579"/>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41B369C8-1F5B-4167-8362-6D5194535021}"/>
              </a:ext>
            </a:extLst>
          </p:cNvPr>
          <p:cNvSpPr/>
          <p:nvPr/>
        </p:nvSpPr>
        <p:spPr>
          <a:xfrm>
            <a:off x="2477449" y="2666579"/>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7D9BAC69-0B45-4DF2-B39D-BA7FFB2D47BB}"/>
              </a:ext>
            </a:extLst>
          </p:cNvPr>
          <p:cNvSpPr/>
          <p:nvPr/>
        </p:nvSpPr>
        <p:spPr>
          <a:xfrm>
            <a:off x="2629849" y="2666579"/>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9C7A4954-ABF7-4A43-AB66-0883AB3437F4}"/>
              </a:ext>
            </a:extLst>
          </p:cNvPr>
          <p:cNvSpPr/>
          <p:nvPr/>
        </p:nvSpPr>
        <p:spPr>
          <a:xfrm>
            <a:off x="2782249" y="2666579"/>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345F6509-F965-4225-876A-F4B909B3EFE6}"/>
              </a:ext>
            </a:extLst>
          </p:cNvPr>
          <p:cNvSpPr/>
          <p:nvPr/>
        </p:nvSpPr>
        <p:spPr>
          <a:xfrm>
            <a:off x="2167467" y="2666579"/>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15B4D129-878F-4480-A232-43C4433C2664}"/>
              </a:ext>
            </a:extLst>
          </p:cNvPr>
          <p:cNvSpPr/>
          <p:nvPr/>
        </p:nvSpPr>
        <p:spPr>
          <a:xfrm>
            <a:off x="2030960" y="2655290"/>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4" name="Group 393">
            <a:extLst>
              <a:ext uri="{FF2B5EF4-FFF2-40B4-BE49-F238E27FC236}">
                <a16:creationId xmlns:a16="http://schemas.microsoft.com/office/drawing/2014/main" id="{9209E0C9-C1AB-43D8-8BC2-E7159DAA2F2B}"/>
              </a:ext>
            </a:extLst>
          </p:cNvPr>
          <p:cNvGrpSpPr/>
          <p:nvPr/>
        </p:nvGrpSpPr>
        <p:grpSpPr>
          <a:xfrm>
            <a:off x="4800600" y="1974290"/>
            <a:ext cx="2519575" cy="1236978"/>
            <a:chOff x="5715000" y="1219200"/>
            <a:chExt cx="2519575" cy="1236978"/>
          </a:xfrm>
        </p:grpSpPr>
        <p:sp>
          <p:nvSpPr>
            <p:cNvPr id="178" name="TextBox 177">
              <a:extLst>
                <a:ext uri="{FF2B5EF4-FFF2-40B4-BE49-F238E27FC236}">
                  <a16:creationId xmlns:a16="http://schemas.microsoft.com/office/drawing/2014/main" id="{E6D57348-16CE-40AC-BED6-DAABA68293F4}"/>
                </a:ext>
              </a:extLst>
            </p:cNvPr>
            <p:cNvSpPr txBox="1"/>
            <p:nvPr/>
          </p:nvSpPr>
          <p:spPr>
            <a:xfrm>
              <a:off x="5953450" y="2179179"/>
              <a:ext cx="2281125" cy="276999"/>
            </a:xfrm>
            <a:prstGeom prst="rect">
              <a:avLst/>
            </a:prstGeom>
            <a:noFill/>
          </p:spPr>
          <p:txBody>
            <a:bodyPr wrap="square" rtlCol="0">
              <a:spAutoFit/>
            </a:bodyPr>
            <a:lstStyle/>
            <a:p>
              <a:r>
                <a:rPr lang="en-US" sz="1200" dirty="0"/>
                <a:t>Transformed thru sigmoid</a:t>
              </a:r>
            </a:p>
          </p:txBody>
        </p:sp>
        <p:grpSp>
          <p:nvGrpSpPr>
            <p:cNvPr id="356" name="Group 355">
              <a:extLst>
                <a:ext uri="{FF2B5EF4-FFF2-40B4-BE49-F238E27FC236}">
                  <a16:creationId xmlns:a16="http://schemas.microsoft.com/office/drawing/2014/main" id="{B8E403D3-E158-47CC-BD5D-B5153567F45B}"/>
                </a:ext>
              </a:extLst>
            </p:cNvPr>
            <p:cNvGrpSpPr/>
            <p:nvPr/>
          </p:nvGrpSpPr>
          <p:grpSpPr>
            <a:xfrm>
              <a:off x="5715000" y="1219200"/>
              <a:ext cx="2065866" cy="908891"/>
              <a:chOff x="5715000" y="1756278"/>
              <a:chExt cx="2065866" cy="908891"/>
            </a:xfrm>
          </p:grpSpPr>
          <p:grpSp>
            <p:nvGrpSpPr>
              <p:cNvPr id="176" name="Group 175">
                <a:extLst>
                  <a:ext uri="{FF2B5EF4-FFF2-40B4-BE49-F238E27FC236}">
                    <a16:creationId xmlns:a16="http://schemas.microsoft.com/office/drawing/2014/main" id="{140123F6-BE7D-44A5-AE68-AD6575CE021B}"/>
                  </a:ext>
                </a:extLst>
              </p:cNvPr>
              <p:cNvGrpSpPr/>
              <p:nvPr/>
            </p:nvGrpSpPr>
            <p:grpSpPr>
              <a:xfrm flipH="1">
                <a:off x="5715000" y="1756278"/>
                <a:ext cx="2065866" cy="904800"/>
                <a:chOff x="6575138" y="1772355"/>
                <a:chExt cx="2487129" cy="904800"/>
              </a:xfrm>
            </p:grpSpPr>
            <p:cxnSp>
              <p:nvCxnSpPr>
                <p:cNvPr id="158" name="Straight Connector 157">
                  <a:extLst>
                    <a:ext uri="{FF2B5EF4-FFF2-40B4-BE49-F238E27FC236}">
                      <a16:creationId xmlns:a16="http://schemas.microsoft.com/office/drawing/2014/main" id="{1A423E26-7025-4972-BE1F-1D9780ADE11C}"/>
                    </a:ext>
                  </a:extLst>
                </p:cNvPr>
                <p:cNvCxnSpPr>
                  <a:cxnSpLocks/>
                </p:cNvCxnSpPr>
                <p:nvPr/>
              </p:nvCxnSpPr>
              <p:spPr>
                <a:xfrm rot="16200000">
                  <a:off x="7803276" y="1394172"/>
                  <a:ext cx="30853" cy="2487129"/>
                </a:xfrm>
                <a:prstGeom prst="line">
                  <a:avLst/>
                </a:prstGeom>
                <a:ln w="15875">
                  <a:solidFill>
                    <a:schemeClr val="tx1"/>
                  </a:solidFill>
                </a:ln>
              </p:spPr>
              <p:style>
                <a:lnRef idx="1">
                  <a:schemeClr val="accent6"/>
                </a:lnRef>
                <a:fillRef idx="0">
                  <a:schemeClr val="accent6"/>
                </a:fillRef>
                <a:effectRef idx="0">
                  <a:schemeClr val="accent6"/>
                </a:effectRef>
                <a:fontRef idx="minor">
                  <a:schemeClr val="tx1"/>
                </a:fontRef>
              </p:style>
            </p:cxnSp>
            <p:cxnSp>
              <p:nvCxnSpPr>
                <p:cNvPr id="160" name="Straight Connector 159">
                  <a:extLst>
                    <a:ext uri="{FF2B5EF4-FFF2-40B4-BE49-F238E27FC236}">
                      <a16:creationId xmlns:a16="http://schemas.microsoft.com/office/drawing/2014/main" id="{8CBDEDD1-0C51-43AD-8E89-3290F7A01D03}"/>
                    </a:ext>
                  </a:extLst>
                </p:cNvPr>
                <p:cNvCxnSpPr>
                  <a:cxnSpLocks/>
                </p:cNvCxnSpPr>
                <p:nvPr/>
              </p:nvCxnSpPr>
              <p:spPr>
                <a:xfrm flipV="1">
                  <a:off x="7610895" y="1772355"/>
                  <a:ext cx="2823" cy="849955"/>
                </a:xfrm>
                <a:prstGeom prst="line">
                  <a:avLst/>
                </a:prstGeom>
              </p:spPr>
              <p:style>
                <a:lnRef idx="1">
                  <a:schemeClr val="accent6"/>
                </a:lnRef>
                <a:fillRef idx="0">
                  <a:schemeClr val="accent6"/>
                </a:fillRef>
                <a:effectRef idx="0">
                  <a:schemeClr val="accent6"/>
                </a:effectRef>
                <a:fontRef idx="minor">
                  <a:schemeClr val="tx1"/>
                </a:fontRef>
              </p:style>
            </p:cxnSp>
            <p:cxnSp>
              <p:nvCxnSpPr>
                <p:cNvPr id="161" name="Straight Connector 160">
                  <a:extLst>
                    <a:ext uri="{FF2B5EF4-FFF2-40B4-BE49-F238E27FC236}">
                      <a16:creationId xmlns:a16="http://schemas.microsoft.com/office/drawing/2014/main" id="{C8B2D489-C875-48B4-A809-CB5FE2284991}"/>
                    </a:ext>
                  </a:extLst>
                </p:cNvPr>
                <p:cNvCxnSpPr>
                  <a:cxnSpLocks/>
                </p:cNvCxnSpPr>
                <p:nvPr/>
              </p:nvCxnSpPr>
              <p:spPr>
                <a:xfrm flipV="1">
                  <a:off x="7882255" y="1772355"/>
                  <a:ext cx="2400" cy="871052"/>
                </a:xfrm>
                <a:prstGeom prst="line">
                  <a:avLst/>
                </a:prstGeom>
              </p:spPr>
              <p:style>
                <a:lnRef idx="1">
                  <a:schemeClr val="accent6"/>
                </a:lnRef>
                <a:fillRef idx="0">
                  <a:schemeClr val="accent6"/>
                </a:fillRef>
                <a:effectRef idx="0">
                  <a:schemeClr val="accent6"/>
                </a:effectRef>
                <a:fontRef idx="minor">
                  <a:schemeClr val="tx1"/>
                </a:fontRef>
              </p:style>
            </p:cxnSp>
            <p:cxnSp>
              <p:nvCxnSpPr>
                <p:cNvPr id="162" name="Straight Connector 161">
                  <a:extLst>
                    <a:ext uri="{FF2B5EF4-FFF2-40B4-BE49-F238E27FC236}">
                      <a16:creationId xmlns:a16="http://schemas.microsoft.com/office/drawing/2014/main" id="{E6C1D5A0-A959-41EA-A869-B1E4E9ACF8DD}"/>
                    </a:ext>
                  </a:extLst>
                </p:cNvPr>
                <p:cNvCxnSpPr>
                  <a:cxnSpLocks/>
                </p:cNvCxnSpPr>
                <p:nvPr/>
              </p:nvCxnSpPr>
              <p:spPr>
                <a:xfrm rot="16200000">
                  <a:off x="7538661" y="2204164"/>
                  <a:ext cx="865381" cy="1764"/>
                </a:xfrm>
                <a:prstGeom prst="line">
                  <a:avLst/>
                </a:prstGeom>
              </p:spPr>
              <p:style>
                <a:lnRef idx="1">
                  <a:schemeClr val="accent6"/>
                </a:lnRef>
                <a:fillRef idx="0">
                  <a:schemeClr val="accent6"/>
                </a:fillRef>
                <a:effectRef idx="0">
                  <a:schemeClr val="accent6"/>
                </a:effectRef>
                <a:fontRef idx="minor">
                  <a:schemeClr val="tx1"/>
                </a:fontRef>
              </p:style>
            </p:cxnSp>
            <p:cxnSp>
              <p:nvCxnSpPr>
                <p:cNvPr id="163" name="Straight Connector 162">
                  <a:extLst>
                    <a:ext uri="{FF2B5EF4-FFF2-40B4-BE49-F238E27FC236}">
                      <a16:creationId xmlns:a16="http://schemas.microsoft.com/office/drawing/2014/main" id="{67CE28E8-2033-4CB7-BD7D-3964BDBD0BB6}"/>
                    </a:ext>
                  </a:extLst>
                </p:cNvPr>
                <p:cNvCxnSpPr>
                  <a:cxnSpLocks/>
                </p:cNvCxnSpPr>
                <p:nvPr/>
              </p:nvCxnSpPr>
              <p:spPr>
                <a:xfrm flipV="1">
                  <a:off x="7785872" y="1772355"/>
                  <a:ext cx="0" cy="904800"/>
                </a:xfrm>
                <a:prstGeom prst="line">
                  <a:avLst/>
                </a:prstGeom>
              </p:spPr>
              <p:style>
                <a:lnRef idx="1">
                  <a:schemeClr val="accent6"/>
                </a:lnRef>
                <a:fillRef idx="0">
                  <a:schemeClr val="accent6"/>
                </a:fillRef>
                <a:effectRef idx="0">
                  <a:schemeClr val="accent6"/>
                </a:effectRef>
                <a:fontRef idx="minor">
                  <a:schemeClr val="tx1"/>
                </a:fontRef>
              </p:style>
            </p:cxnSp>
            <p:cxnSp>
              <p:nvCxnSpPr>
                <p:cNvPr id="164" name="Straight Connector 163">
                  <a:extLst>
                    <a:ext uri="{FF2B5EF4-FFF2-40B4-BE49-F238E27FC236}">
                      <a16:creationId xmlns:a16="http://schemas.microsoft.com/office/drawing/2014/main" id="{2BEF1E0C-AC1F-434B-B46D-37B2D3791D01}"/>
                    </a:ext>
                  </a:extLst>
                </p:cNvPr>
                <p:cNvCxnSpPr>
                  <a:cxnSpLocks/>
                </p:cNvCxnSpPr>
                <p:nvPr/>
              </p:nvCxnSpPr>
              <p:spPr>
                <a:xfrm flipV="1">
                  <a:off x="7402051" y="1772355"/>
                  <a:ext cx="18345" cy="882222"/>
                </a:xfrm>
                <a:prstGeom prst="line">
                  <a:avLst/>
                </a:prstGeom>
              </p:spPr>
              <p:style>
                <a:lnRef idx="1">
                  <a:schemeClr val="accent6"/>
                </a:lnRef>
                <a:fillRef idx="0">
                  <a:schemeClr val="accent6"/>
                </a:fillRef>
                <a:effectRef idx="0">
                  <a:schemeClr val="accent6"/>
                </a:effectRef>
                <a:fontRef idx="minor">
                  <a:schemeClr val="tx1"/>
                </a:fontRef>
              </p:style>
            </p:cxnSp>
            <p:cxnSp>
              <p:nvCxnSpPr>
                <p:cNvPr id="165" name="Straight Connector 164">
                  <a:extLst>
                    <a:ext uri="{FF2B5EF4-FFF2-40B4-BE49-F238E27FC236}">
                      <a16:creationId xmlns:a16="http://schemas.microsoft.com/office/drawing/2014/main" id="{75B78B25-6A19-4990-8BDB-77377319686C}"/>
                    </a:ext>
                  </a:extLst>
                </p:cNvPr>
                <p:cNvCxnSpPr>
                  <a:cxnSpLocks/>
                </p:cNvCxnSpPr>
                <p:nvPr/>
              </p:nvCxnSpPr>
              <p:spPr>
                <a:xfrm flipV="1">
                  <a:off x="7229894" y="1772355"/>
                  <a:ext cx="3" cy="896333"/>
                </a:xfrm>
                <a:prstGeom prst="line">
                  <a:avLst/>
                </a:prstGeom>
              </p:spPr>
              <p:style>
                <a:lnRef idx="1">
                  <a:schemeClr val="accent6"/>
                </a:lnRef>
                <a:fillRef idx="0">
                  <a:schemeClr val="accent6"/>
                </a:fillRef>
                <a:effectRef idx="0">
                  <a:schemeClr val="accent6"/>
                </a:effectRef>
                <a:fontRef idx="minor">
                  <a:schemeClr val="tx1"/>
                </a:fontRef>
              </p:style>
            </p:cxnSp>
            <p:cxnSp>
              <p:nvCxnSpPr>
                <p:cNvPr id="166" name="Straight Connector 165">
                  <a:extLst>
                    <a:ext uri="{FF2B5EF4-FFF2-40B4-BE49-F238E27FC236}">
                      <a16:creationId xmlns:a16="http://schemas.microsoft.com/office/drawing/2014/main" id="{47B5895E-01A7-482D-B0C0-31796D697217}"/>
                    </a:ext>
                  </a:extLst>
                </p:cNvPr>
                <p:cNvCxnSpPr>
                  <a:cxnSpLocks/>
                </p:cNvCxnSpPr>
                <p:nvPr/>
              </p:nvCxnSpPr>
              <p:spPr>
                <a:xfrm flipV="1">
                  <a:off x="8019501" y="1772355"/>
                  <a:ext cx="2" cy="849955"/>
                </a:xfrm>
                <a:prstGeom prst="line">
                  <a:avLst/>
                </a:prstGeom>
              </p:spPr>
              <p:style>
                <a:lnRef idx="1">
                  <a:schemeClr val="accent6"/>
                </a:lnRef>
                <a:fillRef idx="0">
                  <a:schemeClr val="accent6"/>
                </a:fillRef>
                <a:effectRef idx="0">
                  <a:schemeClr val="accent6"/>
                </a:effectRef>
                <a:fontRef idx="minor">
                  <a:schemeClr val="tx1"/>
                </a:fontRef>
              </p:style>
            </p:cxnSp>
          </p:grpSp>
          <p:sp>
            <p:nvSpPr>
              <p:cNvPr id="328" name="Oval 327">
                <a:extLst>
                  <a:ext uri="{FF2B5EF4-FFF2-40B4-BE49-F238E27FC236}">
                    <a16:creationId xmlns:a16="http://schemas.microsoft.com/office/drawing/2014/main" id="{AA80AD58-58ED-4B90-9596-310AFEE1BD50}"/>
                  </a:ext>
                </a:extLst>
              </p:cNvPr>
              <p:cNvSpPr/>
              <p:nvPr/>
            </p:nvSpPr>
            <p:spPr>
              <a:xfrm>
                <a:off x="6549338" y="2590800"/>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9210690A-34CC-470D-A044-8D97D72E5632}"/>
                  </a:ext>
                </a:extLst>
              </p:cNvPr>
              <p:cNvSpPr/>
              <p:nvPr/>
            </p:nvSpPr>
            <p:spPr>
              <a:xfrm>
                <a:off x="6735605" y="2604637"/>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C6F7D2D6-8F62-4718-82B4-E9E28CD6D485}"/>
                  </a:ext>
                </a:extLst>
              </p:cNvPr>
              <p:cNvSpPr/>
              <p:nvPr/>
            </p:nvSpPr>
            <p:spPr>
              <a:xfrm>
                <a:off x="6888005" y="2604637"/>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3069FE54-F68B-400C-B829-5387B8654C7F}"/>
                  </a:ext>
                </a:extLst>
              </p:cNvPr>
              <p:cNvSpPr/>
              <p:nvPr/>
            </p:nvSpPr>
            <p:spPr>
              <a:xfrm>
                <a:off x="7051694" y="2604637"/>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85B93AA5-35B8-44B6-A75B-48CB9B0CB674}"/>
                  </a:ext>
                </a:extLst>
              </p:cNvPr>
              <p:cNvSpPr/>
              <p:nvPr/>
            </p:nvSpPr>
            <p:spPr>
              <a:xfrm>
                <a:off x="7201271" y="2604637"/>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66B29C08-A2E5-47DF-A2D6-0E43EF398AE2}"/>
                  </a:ext>
                </a:extLst>
              </p:cNvPr>
              <p:cNvSpPr/>
              <p:nvPr/>
            </p:nvSpPr>
            <p:spPr>
              <a:xfrm>
                <a:off x="6659405" y="2604637"/>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E7DCF74B-C982-442B-8436-AA4410C257B1}"/>
                  </a:ext>
                </a:extLst>
              </p:cNvPr>
              <p:cNvSpPr/>
              <p:nvPr/>
            </p:nvSpPr>
            <p:spPr>
              <a:xfrm>
                <a:off x="6583205" y="2593348"/>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398" name="Group 397">
            <a:extLst>
              <a:ext uri="{FF2B5EF4-FFF2-40B4-BE49-F238E27FC236}">
                <a16:creationId xmlns:a16="http://schemas.microsoft.com/office/drawing/2014/main" id="{B809CF44-C55D-4DB2-8814-B39E0256AD9A}"/>
              </a:ext>
            </a:extLst>
          </p:cNvPr>
          <p:cNvGrpSpPr/>
          <p:nvPr/>
        </p:nvGrpSpPr>
        <p:grpSpPr>
          <a:xfrm>
            <a:off x="5410200" y="5203757"/>
            <a:ext cx="1715242" cy="626983"/>
            <a:chOff x="5562600" y="5029200"/>
            <a:chExt cx="1715242" cy="626983"/>
          </a:xfrm>
        </p:grpSpPr>
        <p:grpSp>
          <p:nvGrpSpPr>
            <p:cNvPr id="287" name="Group 286">
              <a:extLst>
                <a:ext uri="{FF2B5EF4-FFF2-40B4-BE49-F238E27FC236}">
                  <a16:creationId xmlns:a16="http://schemas.microsoft.com/office/drawing/2014/main" id="{06B1FDE8-1A7A-4A0E-BCCF-8F690E4BF1CB}"/>
                </a:ext>
              </a:extLst>
            </p:cNvPr>
            <p:cNvGrpSpPr/>
            <p:nvPr/>
          </p:nvGrpSpPr>
          <p:grpSpPr>
            <a:xfrm>
              <a:off x="5562600" y="5029200"/>
              <a:ext cx="1715242" cy="568035"/>
              <a:chOff x="6668911" y="5049687"/>
              <a:chExt cx="1715242" cy="568035"/>
            </a:xfrm>
          </p:grpSpPr>
          <p:cxnSp>
            <p:nvCxnSpPr>
              <p:cNvPr id="288" name="Straight Connector 287">
                <a:extLst>
                  <a:ext uri="{FF2B5EF4-FFF2-40B4-BE49-F238E27FC236}">
                    <a16:creationId xmlns:a16="http://schemas.microsoft.com/office/drawing/2014/main" id="{B7170E7A-C0B6-4BDB-BAB8-20F1154F0B23}"/>
                  </a:ext>
                </a:extLst>
              </p:cNvPr>
              <p:cNvCxnSpPr>
                <a:cxnSpLocks/>
              </p:cNvCxnSpPr>
              <p:nvPr/>
            </p:nvCxnSpPr>
            <p:spPr>
              <a:xfrm rot="10800000" flipV="1">
                <a:off x="6668911" y="5604457"/>
                <a:ext cx="171524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89" name="Straight Connector 288">
                <a:extLst>
                  <a:ext uri="{FF2B5EF4-FFF2-40B4-BE49-F238E27FC236}">
                    <a16:creationId xmlns:a16="http://schemas.microsoft.com/office/drawing/2014/main" id="{DFC0E1C8-7C9F-4D27-B5CD-BC0340CB0049}"/>
                  </a:ext>
                </a:extLst>
              </p:cNvPr>
              <p:cNvCxnSpPr>
                <a:cxnSpLocks/>
              </p:cNvCxnSpPr>
              <p:nvPr/>
            </p:nvCxnSpPr>
            <p:spPr>
              <a:xfrm flipV="1">
                <a:off x="7097722" y="5049687"/>
                <a:ext cx="13794" cy="554771"/>
              </a:xfrm>
              <a:prstGeom prst="line">
                <a:avLst/>
              </a:prstGeom>
            </p:spPr>
            <p:style>
              <a:lnRef idx="1">
                <a:schemeClr val="accent6"/>
              </a:lnRef>
              <a:fillRef idx="0">
                <a:schemeClr val="accent6"/>
              </a:fillRef>
              <a:effectRef idx="0">
                <a:schemeClr val="accent6"/>
              </a:effectRef>
              <a:fontRef idx="minor">
                <a:schemeClr val="tx1"/>
              </a:fontRef>
            </p:style>
          </p:cxnSp>
          <p:cxnSp>
            <p:nvCxnSpPr>
              <p:cNvPr id="290" name="Straight Connector 289">
                <a:extLst>
                  <a:ext uri="{FF2B5EF4-FFF2-40B4-BE49-F238E27FC236}">
                    <a16:creationId xmlns:a16="http://schemas.microsoft.com/office/drawing/2014/main" id="{DBA8BC96-8339-442E-B555-9941F8D346F6}"/>
                  </a:ext>
                </a:extLst>
              </p:cNvPr>
              <p:cNvCxnSpPr>
                <a:cxnSpLocks/>
              </p:cNvCxnSpPr>
              <p:nvPr/>
            </p:nvCxnSpPr>
            <p:spPr>
              <a:xfrm rot="10800000" flipH="1">
                <a:off x="7269246" y="5050661"/>
                <a:ext cx="0" cy="550881"/>
              </a:xfrm>
              <a:prstGeom prst="line">
                <a:avLst/>
              </a:prstGeom>
            </p:spPr>
            <p:style>
              <a:lnRef idx="1">
                <a:schemeClr val="accent6"/>
              </a:lnRef>
              <a:fillRef idx="0">
                <a:schemeClr val="accent6"/>
              </a:fillRef>
              <a:effectRef idx="0">
                <a:schemeClr val="accent6"/>
              </a:effectRef>
              <a:fontRef idx="minor">
                <a:schemeClr val="tx1"/>
              </a:fontRef>
            </p:style>
          </p:cxnSp>
          <p:cxnSp>
            <p:nvCxnSpPr>
              <p:cNvPr id="291" name="Straight Connector 290">
                <a:extLst>
                  <a:ext uri="{FF2B5EF4-FFF2-40B4-BE49-F238E27FC236}">
                    <a16:creationId xmlns:a16="http://schemas.microsoft.com/office/drawing/2014/main" id="{4F59D008-BA45-43FE-A1C1-36B3253A1C2C}"/>
                  </a:ext>
                </a:extLst>
              </p:cNvPr>
              <p:cNvCxnSpPr>
                <a:cxnSpLocks/>
              </p:cNvCxnSpPr>
              <p:nvPr/>
            </p:nvCxnSpPr>
            <p:spPr>
              <a:xfrm flipV="1">
                <a:off x="7440769" y="5085119"/>
                <a:ext cx="9991" cy="516423"/>
              </a:xfrm>
              <a:prstGeom prst="line">
                <a:avLst/>
              </a:prstGeom>
            </p:spPr>
            <p:style>
              <a:lnRef idx="1">
                <a:schemeClr val="accent6"/>
              </a:lnRef>
              <a:fillRef idx="0">
                <a:schemeClr val="accent6"/>
              </a:fillRef>
              <a:effectRef idx="0">
                <a:schemeClr val="accent6"/>
              </a:effectRef>
              <a:fontRef idx="minor">
                <a:schemeClr val="tx1"/>
              </a:fontRef>
            </p:style>
          </p:cxnSp>
          <p:cxnSp>
            <p:nvCxnSpPr>
              <p:cNvPr id="292" name="Straight Connector 291">
                <a:extLst>
                  <a:ext uri="{FF2B5EF4-FFF2-40B4-BE49-F238E27FC236}">
                    <a16:creationId xmlns:a16="http://schemas.microsoft.com/office/drawing/2014/main" id="{7DED8671-92C4-4BE1-B973-84D466CC8854}"/>
                  </a:ext>
                </a:extLst>
              </p:cNvPr>
              <p:cNvCxnSpPr>
                <a:cxnSpLocks/>
              </p:cNvCxnSpPr>
              <p:nvPr/>
            </p:nvCxnSpPr>
            <p:spPr>
              <a:xfrm flipH="1" flipV="1">
                <a:off x="7756227" y="5096906"/>
                <a:ext cx="1" cy="504637"/>
              </a:xfrm>
              <a:prstGeom prst="line">
                <a:avLst/>
              </a:prstGeom>
            </p:spPr>
            <p:style>
              <a:lnRef idx="1">
                <a:schemeClr val="accent6"/>
              </a:lnRef>
              <a:fillRef idx="0">
                <a:schemeClr val="accent6"/>
              </a:fillRef>
              <a:effectRef idx="0">
                <a:schemeClr val="accent6"/>
              </a:effectRef>
              <a:fontRef idx="minor">
                <a:schemeClr val="tx1"/>
              </a:fontRef>
            </p:style>
          </p:cxnSp>
          <p:cxnSp>
            <p:nvCxnSpPr>
              <p:cNvPr id="293" name="Straight Connector 292">
                <a:extLst>
                  <a:ext uri="{FF2B5EF4-FFF2-40B4-BE49-F238E27FC236}">
                    <a16:creationId xmlns:a16="http://schemas.microsoft.com/office/drawing/2014/main" id="{B5BDD95D-3B84-4DD3-A333-E1164D5F1F5D}"/>
                  </a:ext>
                </a:extLst>
              </p:cNvPr>
              <p:cNvCxnSpPr>
                <a:cxnSpLocks/>
              </p:cNvCxnSpPr>
              <p:nvPr/>
            </p:nvCxnSpPr>
            <p:spPr>
              <a:xfrm flipV="1">
                <a:off x="7955343" y="5105400"/>
                <a:ext cx="0" cy="496143"/>
              </a:xfrm>
              <a:prstGeom prst="line">
                <a:avLst/>
              </a:prstGeom>
            </p:spPr>
            <p:style>
              <a:lnRef idx="1">
                <a:schemeClr val="accent6"/>
              </a:lnRef>
              <a:fillRef idx="0">
                <a:schemeClr val="accent6"/>
              </a:fillRef>
              <a:effectRef idx="0">
                <a:schemeClr val="accent6"/>
              </a:effectRef>
              <a:fontRef idx="minor">
                <a:schemeClr val="tx1"/>
              </a:fontRef>
            </p:style>
          </p:cxnSp>
          <p:cxnSp>
            <p:nvCxnSpPr>
              <p:cNvPr id="294" name="Straight Connector 293">
                <a:extLst>
                  <a:ext uri="{FF2B5EF4-FFF2-40B4-BE49-F238E27FC236}">
                    <a16:creationId xmlns:a16="http://schemas.microsoft.com/office/drawing/2014/main" id="{9EE255EE-D755-4A95-AB37-2B4C818857A0}"/>
                  </a:ext>
                </a:extLst>
              </p:cNvPr>
              <p:cNvCxnSpPr>
                <a:cxnSpLocks/>
              </p:cNvCxnSpPr>
              <p:nvPr/>
            </p:nvCxnSpPr>
            <p:spPr>
              <a:xfrm flipH="1" flipV="1">
                <a:off x="8115416" y="5085119"/>
                <a:ext cx="11450" cy="516423"/>
              </a:xfrm>
              <a:prstGeom prst="line">
                <a:avLst/>
              </a:prstGeom>
            </p:spPr>
            <p:style>
              <a:lnRef idx="1">
                <a:schemeClr val="accent6"/>
              </a:lnRef>
              <a:fillRef idx="0">
                <a:schemeClr val="accent6"/>
              </a:fillRef>
              <a:effectRef idx="0">
                <a:schemeClr val="accent6"/>
              </a:effectRef>
              <a:fontRef idx="minor">
                <a:schemeClr val="tx1"/>
              </a:fontRef>
            </p:style>
          </p:cxnSp>
          <p:cxnSp>
            <p:nvCxnSpPr>
              <p:cNvPr id="295" name="Straight Connector 294">
                <a:extLst>
                  <a:ext uri="{FF2B5EF4-FFF2-40B4-BE49-F238E27FC236}">
                    <a16:creationId xmlns:a16="http://schemas.microsoft.com/office/drawing/2014/main" id="{7B90C139-AD09-4B31-9517-D373B7FFB314}"/>
                  </a:ext>
                </a:extLst>
              </p:cNvPr>
              <p:cNvCxnSpPr>
                <a:cxnSpLocks/>
              </p:cNvCxnSpPr>
              <p:nvPr/>
            </p:nvCxnSpPr>
            <p:spPr>
              <a:xfrm flipV="1">
                <a:off x="7841988" y="5118987"/>
                <a:ext cx="4692" cy="498735"/>
              </a:xfrm>
              <a:prstGeom prst="line">
                <a:avLst/>
              </a:prstGeom>
            </p:spPr>
            <p:style>
              <a:lnRef idx="1">
                <a:schemeClr val="accent6"/>
              </a:lnRef>
              <a:fillRef idx="0">
                <a:schemeClr val="accent6"/>
              </a:fillRef>
              <a:effectRef idx="0">
                <a:schemeClr val="accent6"/>
              </a:effectRef>
              <a:fontRef idx="minor">
                <a:schemeClr val="tx1"/>
              </a:fontRef>
            </p:style>
          </p:cxnSp>
        </p:grpSp>
        <p:grpSp>
          <p:nvGrpSpPr>
            <p:cNvPr id="397" name="Group 396">
              <a:extLst>
                <a:ext uri="{FF2B5EF4-FFF2-40B4-BE49-F238E27FC236}">
                  <a16:creationId xmlns:a16="http://schemas.microsoft.com/office/drawing/2014/main" id="{A283C18A-99E4-41E1-B2F8-171CD3000684}"/>
                </a:ext>
              </a:extLst>
            </p:cNvPr>
            <p:cNvGrpSpPr/>
            <p:nvPr/>
          </p:nvGrpSpPr>
          <p:grpSpPr>
            <a:xfrm>
              <a:off x="5943600" y="5581814"/>
              <a:ext cx="1120422" cy="74369"/>
              <a:chOff x="5943600" y="5581814"/>
              <a:chExt cx="1120422" cy="74369"/>
            </a:xfrm>
          </p:grpSpPr>
          <p:sp>
            <p:nvSpPr>
              <p:cNvPr id="335" name="Oval 334">
                <a:extLst>
                  <a:ext uri="{FF2B5EF4-FFF2-40B4-BE49-F238E27FC236}">
                    <a16:creationId xmlns:a16="http://schemas.microsoft.com/office/drawing/2014/main" id="{211D13AF-BA5A-4B93-81C9-2CFB145BDF75}"/>
                  </a:ext>
                </a:extLst>
              </p:cNvPr>
              <p:cNvSpPr/>
              <p:nvPr/>
            </p:nvSpPr>
            <p:spPr>
              <a:xfrm>
                <a:off x="5943600" y="5581814"/>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B7CC2DA8-5649-428F-A6E9-55A65B73E4C2}"/>
                  </a:ext>
                </a:extLst>
              </p:cNvPr>
              <p:cNvSpPr/>
              <p:nvPr/>
            </p:nvSpPr>
            <p:spPr>
              <a:xfrm>
                <a:off x="6617072" y="5595651"/>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B0C04511-0E58-4A72-BDA4-C82998D978E4}"/>
                  </a:ext>
                </a:extLst>
              </p:cNvPr>
              <p:cNvSpPr/>
              <p:nvPr/>
            </p:nvSpPr>
            <p:spPr>
              <a:xfrm>
                <a:off x="6704561" y="5595651"/>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D5F4A02B-E7C3-442E-ACFD-F27150036AC0}"/>
                  </a:ext>
                </a:extLst>
              </p:cNvPr>
              <p:cNvSpPr/>
              <p:nvPr/>
            </p:nvSpPr>
            <p:spPr>
              <a:xfrm>
                <a:off x="6820271" y="5595651"/>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BDDDD68F-7532-42D3-8529-06188B4DC023}"/>
                  </a:ext>
                </a:extLst>
              </p:cNvPr>
              <p:cNvSpPr/>
              <p:nvPr/>
            </p:nvSpPr>
            <p:spPr>
              <a:xfrm>
                <a:off x="6983960" y="5595651"/>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5FB30727-CC7A-4536-AC1A-9838C34A8998}"/>
                  </a:ext>
                </a:extLst>
              </p:cNvPr>
              <p:cNvSpPr/>
              <p:nvPr/>
            </p:nvSpPr>
            <p:spPr>
              <a:xfrm>
                <a:off x="6300660" y="5595651"/>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7DB9DA3F-615C-46E3-8F42-F56644C0E80D}"/>
                  </a:ext>
                </a:extLst>
              </p:cNvPr>
              <p:cNvSpPr/>
              <p:nvPr/>
            </p:nvSpPr>
            <p:spPr>
              <a:xfrm>
                <a:off x="6118997" y="5584362"/>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399" name="Group 398">
            <a:extLst>
              <a:ext uri="{FF2B5EF4-FFF2-40B4-BE49-F238E27FC236}">
                <a16:creationId xmlns:a16="http://schemas.microsoft.com/office/drawing/2014/main" id="{834D3C91-3E3A-459D-A87C-693280297A3D}"/>
              </a:ext>
            </a:extLst>
          </p:cNvPr>
          <p:cNvGrpSpPr/>
          <p:nvPr/>
        </p:nvGrpSpPr>
        <p:grpSpPr>
          <a:xfrm>
            <a:off x="7146000" y="2702579"/>
            <a:ext cx="1845600" cy="2090941"/>
            <a:chOff x="7298400" y="2528022"/>
            <a:chExt cx="1845600" cy="2090941"/>
          </a:xfrm>
        </p:grpSpPr>
        <p:cxnSp>
          <p:nvCxnSpPr>
            <p:cNvPr id="298" name="Straight Connector 297">
              <a:extLst>
                <a:ext uri="{FF2B5EF4-FFF2-40B4-BE49-F238E27FC236}">
                  <a16:creationId xmlns:a16="http://schemas.microsoft.com/office/drawing/2014/main" id="{44E0E7F9-BEFF-4C0A-A068-AFF58135123A}"/>
                </a:ext>
              </a:extLst>
            </p:cNvPr>
            <p:cNvCxnSpPr>
              <a:cxnSpLocks/>
            </p:cNvCxnSpPr>
            <p:nvPr/>
          </p:nvCxnSpPr>
          <p:spPr>
            <a:xfrm rot="10800000" flipV="1">
              <a:off x="7352558" y="4364770"/>
              <a:ext cx="171524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299" name="Straight Connector 298">
              <a:extLst>
                <a:ext uri="{FF2B5EF4-FFF2-40B4-BE49-F238E27FC236}">
                  <a16:creationId xmlns:a16="http://schemas.microsoft.com/office/drawing/2014/main" id="{D966572E-982F-4229-9639-01161635C423}"/>
                </a:ext>
              </a:extLst>
            </p:cNvPr>
            <p:cNvCxnSpPr>
              <a:cxnSpLocks/>
            </p:cNvCxnSpPr>
            <p:nvPr/>
          </p:nvCxnSpPr>
          <p:spPr>
            <a:xfrm flipH="1" flipV="1">
              <a:off x="7780867" y="3727742"/>
              <a:ext cx="502" cy="637030"/>
            </a:xfrm>
            <a:prstGeom prst="line">
              <a:avLst/>
            </a:prstGeom>
          </p:spPr>
          <p:style>
            <a:lnRef idx="1">
              <a:schemeClr val="accent6"/>
            </a:lnRef>
            <a:fillRef idx="0">
              <a:schemeClr val="accent6"/>
            </a:fillRef>
            <a:effectRef idx="0">
              <a:schemeClr val="accent6"/>
            </a:effectRef>
            <a:fontRef idx="minor">
              <a:schemeClr val="tx1"/>
            </a:fontRef>
          </p:style>
        </p:cxnSp>
        <p:cxnSp>
          <p:nvCxnSpPr>
            <p:cNvPr id="300" name="Straight Connector 299">
              <a:extLst>
                <a:ext uri="{FF2B5EF4-FFF2-40B4-BE49-F238E27FC236}">
                  <a16:creationId xmlns:a16="http://schemas.microsoft.com/office/drawing/2014/main" id="{C95F2C09-8B95-46CA-A33E-F6932CED4D9F}"/>
                </a:ext>
              </a:extLst>
            </p:cNvPr>
            <p:cNvCxnSpPr>
              <a:cxnSpLocks/>
            </p:cNvCxnSpPr>
            <p:nvPr/>
          </p:nvCxnSpPr>
          <p:spPr>
            <a:xfrm flipV="1">
              <a:off x="7952893" y="3679487"/>
              <a:ext cx="0" cy="682369"/>
            </a:xfrm>
            <a:prstGeom prst="line">
              <a:avLst/>
            </a:prstGeom>
          </p:spPr>
          <p:style>
            <a:lnRef idx="1">
              <a:schemeClr val="accent6"/>
            </a:lnRef>
            <a:fillRef idx="0">
              <a:schemeClr val="accent6"/>
            </a:fillRef>
            <a:effectRef idx="0">
              <a:schemeClr val="accent6"/>
            </a:effectRef>
            <a:fontRef idx="minor">
              <a:schemeClr val="tx1"/>
            </a:fontRef>
          </p:style>
        </p:cxnSp>
        <p:cxnSp>
          <p:nvCxnSpPr>
            <p:cNvPr id="301" name="Straight Connector 300">
              <a:extLst>
                <a:ext uri="{FF2B5EF4-FFF2-40B4-BE49-F238E27FC236}">
                  <a16:creationId xmlns:a16="http://schemas.microsoft.com/office/drawing/2014/main" id="{292DB920-FAB5-4B8A-BA6C-4672B8598500}"/>
                </a:ext>
              </a:extLst>
            </p:cNvPr>
            <p:cNvCxnSpPr>
              <a:cxnSpLocks/>
            </p:cNvCxnSpPr>
            <p:nvPr/>
          </p:nvCxnSpPr>
          <p:spPr>
            <a:xfrm flipV="1">
              <a:off x="8124416" y="3613742"/>
              <a:ext cx="0" cy="748114"/>
            </a:xfrm>
            <a:prstGeom prst="line">
              <a:avLst/>
            </a:prstGeom>
          </p:spPr>
          <p:style>
            <a:lnRef idx="1">
              <a:schemeClr val="accent6"/>
            </a:lnRef>
            <a:fillRef idx="0">
              <a:schemeClr val="accent6"/>
            </a:fillRef>
            <a:effectRef idx="0">
              <a:schemeClr val="accent6"/>
            </a:effectRef>
            <a:fontRef idx="minor">
              <a:schemeClr val="tx1"/>
            </a:fontRef>
          </p:style>
        </p:cxnSp>
        <p:cxnSp>
          <p:nvCxnSpPr>
            <p:cNvPr id="302" name="Straight Connector 301">
              <a:extLst>
                <a:ext uri="{FF2B5EF4-FFF2-40B4-BE49-F238E27FC236}">
                  <a16:creationId xmlns:a16="http://schemas.microsoft.com/office/drawing/2014/main" id="{F1694953-7506-4B26-9B24-A832FC674AB3}"/>
                </a:ext>
              </a:extLst>
            </p:cNvPr>
            <p:cNvCxnSpPr>
              <a:cxnSpLocks/>
            </p:cNvCxnSpPr>
            <p:nvPr/>
          </p:nvCxnSpPr>
          <p:spPr>
            <a:xfrm flipH="1" flipV="1">
              <a:off x="8439875" y="3533684"/>
              <a:ext cx="1" cy="828173"/>
            </a:xfrm>
            <a:prstGeom prst="line">
              <a:avLst/>
            </a:prstGeom>
          </p:spPr>
          <p:style>
            <a:lnRef idx="1">
              <a:schemeClr val="accent6"/>
            </a:lnRef>
            <a:fillRef idx="0">
              <a:schemeClr val="accent6"/>
            </a:fillRef>
            <a:effectRef idx="0">
              <a:schemeClr val="accent6"/>
            </a:effectRef>
            <a:fontRef idx="minor">
              <a:schemeClr val="tx1"/>
            </a:fontRef>
          </p:style>
        </p:cxnSp>
        <p:cxnSp>
          <p:nvCxnSpPr>
            <p:cNvPr id="303" name="Straight Connector 302">
              <a:extLst>
                <a:ext uri="{FF2B5EF4-FFF2-40B4-BE49-F238E27FC236}">
                  <a16:creationId xmlns:a16="http://schemas.microsoft.com/office/drawing/2014/main" id="{DCA2A7AD-75A1-446A-8336-071DB826A22C}"/>
                </a:ext>
              </a:extLst>
            </p:cNvPr>
            <p:cNvCxnSpPr>
              <a:cxnSpLocks/>
            </p:cNvCxnSpPr>
            <p:nvPr/>
          </p:nvCxnSpPr>
          <p:spPr>
            <a:xfrm flipV="1">
              <a:off x="8638990" y="3214874"/>
              <a:ext cx="0" cy="1146983"/>
            </a:xfrm>
            <a:prstGeom prst="line">
              <a:avLst/>
            </a:prstGeom>
          </p:spPr>
          <p:style>
            <a:lnRef idx="1">
              <a:schemeClr val="accent6"/>
            </a:lnRef>
            <a:fillRef idx="0">
              <a:schemeClr val="accent6"/>
            </a:fillRef>
            <a:effectRef idx="0">
              <a:schemeClr val="accent6"/>
            </a:effectRef>
            <a:fontRef idx="minor">
              <a:schemeClr val="tx1"/>
            </a:fontRef>
          </p:style>
        </p:cxnSp>
        <p:cxnSp>
          <p:nvCxnSpPr>
            <p:cNvPr id="304" name="Straight Connector 303">
              <a:extLst>
                <a:ext uri="{FF2B5EF4-FFF2-40B4-BE49-F238E27FC236}">
                  <a16:creationId xmlns:a16="http://schemas.microsoft.com/office/drawing/2014/main" id="{1212939B-4051-4012-8E83-34B8E02F21E0}"/>
                </a:ext>
              </a:extLst>
            </p:cNvPr>
            <p:cNvCxnSpPr>
              <a:cxnSpLocks/>
            </p:cNvCxnSpPr>
            <p:nvPr/>
          </p:nvCxnSpPr>
          <p:spPr>
            <a:xfrm flipV="1">
              <a:off x="8810513" y="3071877"/>
              <a:ext cx="0" cy="1289979"/>
            </a:xfrm>
            <a:prstGeom prst="line">
              <a:avLst/>
            </a:prstGeom>
          </p:spPr>
          <p:style>
            <a:lnRef idx="1">
              <a:schemeClr val="accent6"/>
            </a:lnRef>
            <a:fillRef idx="0">
              <a:schemeClr val="accent6"/>
            </a:fillRef>
            <a:effectRef idx="0">
              <a:schemeClr val="accent6"/>
            </a:effectRef>
            <a:fontRef idx="minor">
              <a:schemeClr val="tx1"/>
            </a:fontRef>
          </p:style>
        </p:cxnSp>
        <p:cxnSp>
          <p:nvCxnSpPr>
            <p:cNvPr id="305" name="Straight Connector 304">
              <a:extLst>
                <a:ext uri="{FF2B5EF4-FFF2-40B4-BE49-F238E27FC236}">
                  <a16:creationId xmlns:a16="http://schemas.microsoft.com/office/drawing/2014/main" id="{8ACAE62E-C943-4817-8817-EDA3AA65C300}"/>
                </a:ext>
              </a:extLst>
            </p:cNvPr>
            <p:cNvCxnSpPr>
              <a:cxnSpLocks/>
            </p:cNvCxnSpPr>
            <p:nvPr/>
          </p:nvCxnSpPr>
          <p:spPr>
            <a:xfrm flipV="1">
              <a:off x="8525635" y="3388344"/>
              <a:ext cx="0" cy="989692"/>
            </a:xfrm>
            <a:prstGeom prst="line">
              <a:avLst/>
            </a:prstGeom>
          </p:spPr>
          <p:style>
            <a:lnRef idx="1">
              <a:schemeClr val="accent6"/>
            </a:lnRef>
            <a:fillRef idx="0">
              <a:schemeClr val="accent6"/>
            </a:fillRef>
            <a:effectRef idx="0">
              <a:schemeClr val="accent6"/>
            </a:effectRef>
            <a:fontRef idx="minor">
              <a:schemeClr val="tx1"/>
            </a:fontRef>
          </p:style>
        </p:cxnSp>
        <p:sp>
          <p:nvSpPr>
            <p:cNvPr id="342" name="Oval 341">
              <a:extLst>
                <a:ext uri="{FF2B5EF4-FFF2-40B4-BE49-F238E27FC236}">
                  <a16:creationId xmlns:a16="http://schemas.microsoft.com/office/drawing/2014/main" id="{DFC03406-79AC-42BF-9541-275E5703EEEF}"/>
                </a:ext>
              </a:extLst>
            </p:cNvPr>
            <p:cNvSpPr/>
            <p:nvPr/>
          </p:nvSpPr>
          <p:spPr>
            <a:xfrm>
              <a:off x="7730067" y="4317999"/>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D431829C-BBCE-4A7E-A23F-BD08C5FA596A}"/>
                </a:ext>
              </a:extLst>
            </p:cNvPr>
            <p:cNvSpPr/>
            <p:nvPr/>
          </p:nvSpPr>
          <p:spPr>
            <a:xfrm>
              <a:off x="8403539" y="4331836"/>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601F8C2B-7C14-42F6-A8C4-A78AE3851E09}"/>
                </a:ext>
              </a:extLst>
            </p:cNvPr>
            <p:cNvSpPr/>
            <p:nvPr/>
          </p:nvSpPr>
          <p:spPr>
            <a:xfrm>
              <a:off x="8491028" y="4331836"/>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5C5D58E5-785F-41D2-A1BB-CE512FDC5ADC}"/>
                </a:ext>
              </a:extLst>
            </p:cNvPr>
            <p:cNvSpPr/>
            <p:nvPr/>
          </p:nvSpPr>
          <p:spPr>
            <a:xfrm>
              <a:off x="8606738" y="4331836"/>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E97A9720-BBD2-445B-A73C-0DF6A4B3CFA9}"/>
                </a:ext>
              </a:extLst>
            </p:cNvPr>
            <p:cNvSpPr/>
            <p:nvPr/>
          </p:nvSpPr>
          <p:spPr>
            <a:xfrm>
              <a:off x="8770427" y="4331836"/>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421278C7-3744-42D3-8444-30C35736CB6E}"/>
                </a:ext>
              </a:extLst>
            </p:cNvPr>
            <p:cNvSpPr/>
            <p:nvPr/>
          </p:nvSpPr>
          <p:spPr>
            <a:xfrm>
              <a:off x="8087127" y="4331836"/>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0311FB40-1F5E-447C-9913-F6842FC3F1C8}"/>
                </a:ext>
              </a:extLst>
            </p:cNvPr>
            <p:cNvSpPr/>
            <p:nvPr/>
          </p:nvSpPr>
          <p:spPr>
            <a:xfrm>
              <a:off x="7905464" y="4320547"/>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6" name="Straight Connector 365">
              <a:extLst>
                <a:ext uri="{FF2B5EF4-FFF2-40B4-BE49-F238E27FC236}">
                  <a16:creationId xmlns:a16="http://schemas.microsoft.com/office/drawing/2014/main" id="{1CA0E7E4-0555-4A9A-9E90-3132D4D2008F}"/>
                </a:ext>
              </a:extLst>
            </p:cNvPr>
            <p:cNvCxnSpPr>
              <a:cxnSpLocks/>
            </p:cNvCxnSpPr>
            <p:nvPr/>
          </p:nvCxnSpPr>
          <p:spPr>
            <a:xfrm>
              <a:off x="7377288" y="2528022"/>
              <a:ext cx="0" cy="2090941"/>
            </a:xfrm>
            <a:prstGeom prst="line">
              <a:avLst/>
            </a:prstGeom>
            <a:ln w="15875">
              <a:solidFill>
                <a:schemeClr val="tx1"/>
              </a:solidFill>
            </a:ln>
          </p:spPr>
          <p:style>
            <a:lnRef idx="1">
              <a:schemeClr val="accent6"/>
            </a:lnRef>
            <a:fillRef idx="0">
              <a:schemeClr val="accent6"/>
            </a:fillRef>
            <a:effectRef idx="0">
              <a:schemeClr val="accent6"/>
            </a:effectRef>
            <a:fontRef idx="minor">
              <a:schemeClr val="tx1"/>
            </a:fontRef>
          </p:style>
        </p:cxnSp>
        <p:cxnSp>
          <p:nvCxnSpPr>
            <p:cNvPr id="367" name="Straight Connector 366">
              <a:extLst>
                <a:ext uri="{FF2B5EF4-FFF2-40B4-BE49-F238E27FC236}">
                  <a16:creationId xmlns:a16="http://schemas.microsoft.com/office/drawing/2014/main" id="{BE439098-4FE3-49DC-ACE4-48A57C7C3B48}"/>
                </a:ext>
              </a:extLst>
            </p:cNvPr>
            <p:cNvCxnSpPr>
              <a:cxnSpLocks/>
            </p:cNvCxnSpPr>
            <p:nvPr/>
          </p:nvCxnSpPr>
          <p:spPr>
            <a:xfrm rot="16200000" flipH="1">
              <a:off x="8279866" y="2526556"/>
              <a:ext cx="2345" cy="1725923"/>
            </a:xfrm>
            <a:prstGeom prst="line">
              <a:avLst/>
            </a:prstGeom>
          </p:spPr>
          <p:style>
            <a:lnRef idx="1">
              <a:schemeClr val="accent6"/>
            </a:lnRef>
            <a:fillRef idx="0">
              <a:schemeClr val="accent6"/>
            </a:fillRef>
            <a:effectRef idx="0">
              <a:schemeClr val="accent6"/>
            </a:effectRef>
            <a:fontRef idx="minor">
              <a:schemeClr val="tx1"/>
            </a:fontRef>
          </p:style>
        </p:cxnSp>
        <p:cxnSp>
          <p:nvCxnSpPr>
            <p:cNvPr id="368" name="Straight Connector 367">
              <a:extLst>
                <a:ext uri="{FF2B5EF4-FFF2-40B4-BE49-F238E27FC236}">
                  <a16:creationId xmlns:a16="http://schemas.microsoft.com/office/drawing/2014/main" id="{DDB5576F-96CB-4C3A-99E3-5F8224069020}"/>
                </a:ext>
              </a:extLst>
            </p:cNvPr>
            <p:cNvCxnSpPr>
              <a:cxnSpLocks/>
            </p:cNvCxnSpPr>
            <p:nvPr/>
          </p:nvCxnSpPr>
          <p:spPr>
            <a:xfrm rot="16200000" flipH="1">
              <a:off x="8258622" y="2730358"/>
              <a:ext cx="1993" cy="1768763"/>
            </a:xfrm>
            <a:prstGeom prst="line">
              <a:avLst/>
            </a:prstGeom>
          </p:spPr>
          <p:style>
            <a:lnRef idx="1">
              <a:schemeClr val="accent6"/>
            </a:lnRef>
            <a:fillRef idx="0">
              <a:schemeClr val="accent6"/>
            </a:fillRef>
            <a:effectRef idx="0">
              <a:schemeClr val="accent6"/>
            </a:effectRef>
            <a:fontRef idx="minor">
              <a:schemeClr val="tx1"/>
            </a:fontRef>
          </p:style>
        </p:cxnSp>
        <p:cxnSp>
          <p:nvCxnSpPr>
            <p:cNvPr id="369" name="Straight Connector 368">
              <a:extLst>
                <a:ext uri="{FF2B5EF4-FFF2-40B4-BE49-F238E27FC236}">
                  <a16:creationId xmlns:a16="http://schemas.microsoft.com/office/drawing/2014/main" id="{DAB3EBAD-A472-4A85-BB9D-1129E11437B4}"/>
                </a:ext>
              </a:extLst>
            </p:cNvPr>
            <p:cNvCxnSpPr>
              <a:cxnSpLocks/>
            </p:cNvCxnSpPr>
            <p:nvPr/>
          </p:nvCxnSpPr>
          <p:spPr>
            <a:xfrm rot="10800000" flipH="1" flipV="1">
              <a:off x="7386752" y="3687016"/>
              <a:ext cx="1757247" cy="1465"/>
            </a:xfrm>
            <a:prstGeom prst="line">
              <a:avLst/>
            </a:prstGeom>
          </p:spPr>
          <p:style>
            <a:lnRef idx="1">
              <a:schemeClr val="accent6"/>
            </a:lnRef>
            <a:fillRef idx="0">
              <a:schemeClr val="accent6"/>
            </a:fillRef>
            <a:effectRef idx="0">
              <a:schemeClr val="accent6"/>
            </a:effectRef>
            <a:fontRef idx="minor">
              <a:schemeClr val="tx1"/>
            </a:fontRef>
          </p:style>
        </p:cxnSp>
        <p:cxnSp>
          <p:nvCxnSpPr>
            <p:cNvPr id="370" name="Straight Connector 369">
              <a:extLst>
                <a:ext uri="{FF2B5EF4-FFF2-40B4-BE49-F238E27FC236}">
                  <a16:creationId xmlns:a16="http://schemas.microsoft.com/office/drawing/2014/main" id="{40F246D9-4D5E-4C40-9255-90EFEAB006B8}"/>
                </a:ext>
              </a:extLst>
            </p:cNvPr>
            <p:cNvCxnSpPr>
              <a:cxnSpLocks/>
            </p:cNvCxnSpPr>
            <p:nvPr/>
          </p:nvCxnSpPr>
          <p:spPr>
            <a:xfrm rot="16200000" flipH="1">
              <a:off x="8225354" y="2615039"/>
              <a:ext cx="0" cy="1837292"/>
            </a:xfrm>
            <a:prstGeom prst="line">
              <a:avLst/>
            </a:prstGeom>
          </p:spPr>
          <p:style>
            <a:lnRef idx="1">
              <a:schemeClr val="accent6"/>
            </a:lnRef>
            <a:fillRef idx="0">
              <a:schemeClr val="accent6"/>
            </a:fillRef>
            <a:effectRef idx="0">
              <a:schemeClr val="accent6"/>
            </a:effectRef>
            <a:fontRef idx="minor">
              <a:schemeClr val="tx1"/>
            </a:fontRef>
          </p:style>
        </p:cxnSp>
        <p:cxnSp>
          <p:nvCxnSpPr>
            <p:cNvPr id="371" name="Straight Connector 370">
              <a:extLst>
                <a:ext uri="{FF2B5EF4-FFF2-40B4-BE49-F238E27FC236}">
                  <a16:creationId xmlns:a16="http://schemas.microsoft.com/office/drawing/2014/main" id="{31318262-81B6-48AB-91A9-98C2DD184CB0}"/>
                </a:ext>
              </a:extLst>
            </p:cNvPr>
            <p:cNvCxnSpPr>
              <a:cxnSpLocks/>
            </p:cNvCxnSpPr>
            <p:nvPr/>
          </p:nvCxnSpPr>
          <p:spPr>
            <a:xfrm rot="16200000" flipH="1">
              <a:off x="8240659" y="2326771"/>
              <a:ext cx="15238" cy="1791445"/>
            </a:xfrm>
            <a:prstGeom prst="line">
              <a:avLst/>
            </a:prstGeom>
          </p:spPr>
          <p:style>
            <a:lnRef idx="1">
              <a:schemeClr val="accent6"/>
            </a:lnRef>
            <a:fillRef idx="0">
              <a:schemeClr val="accent6"/>
            </a:fillRef>
            <a:effectRef idx="0">
              <a:schemeClr val="accent6"/>
            </a:effectRef>
            <a:fontRef idx="minor">
              <a:schemeClr val="tx1"/>
            </a:fontRef>
          </p:style>
        </p:cxnSp>
        <p:cxnSp>
          <p:nvCxnSpPr>
            <p:cNvPr id="372" name="Straight Connector 371">
              <a:extLst>
                <a:ext uri="{FF2B5EF4-FFF2-40B4-BE49-F238E27FC236}">
                  <a16:creationId xmlns:a16="http://schemas.microsoft.com/office/drawing/2014/main" id="{89724C95-F361-46F0-82F1-B7A35FAEBFA3}"/>
                </a:ext>
              </a:extLst>
            </p:cNvPr>
            <p:cNvCxnSpPr>
              <a:cxnSpLocks/>
            </p:cNvCxnSpPr>
            <p:nvPr/>
          </p:nvCxnSpPr>
          <p:spPr>
            <a:xfrm rot="16200000" flipH="1">
              <a:off x="8233949" y="2161829"/>
              <a:ext cx="2" cy="1820099"/>
            </a:xfrm>
            <a:prstGeom prst="line">
              <a:avLst/>
            </a:prstGeom>
          </p:spPr>
          <p:style>
            <a:lnRef idx="1">
              <a:schemeClr val="accent6"/>
            </a:lnRef>
            <a:fillRef idx="0">
              <a:schemeClr val="accent6"/>
            </a:fillRef>
            <a:effectRef idx="0">
              <a:schemeClr val="accent6"/>
            </a:effectRef>
            <a:fontRef idx="minor">
              <a:schemeClr val="tx1"/>
            </a:fontRef>
          </p:style>
        </p:cxnSp>
        <p:cxnSp>
          <p:nvCxnSpPr>
            <p:cNvPr id="373" name="Straight Connector 372">
              <a:extLst>
                <a:ext uri="{FF2B5EF4-FFF2-40B4-BE49-F238E27FC236}">
                  <a16:creationId xmlns:a16="http://schemas.microsoft.com/office/drawing/2014/main" id="{C90B6CB5-7F4E-43D0-A406-72691BA06517}"/>
                </a:ext>
              </a:extLst>
            </p:cNvPr>
            <p:cNvCxnSpPr>
              <a:cxnSpLocks/>
            </p:cNvCxnSpPr>
            <p:nvPr/>
          </p:nvCxnSpPr>
          <p:spPr>
            <a:xfrm rot="16200000" flipH="1">
              <a:off x="8281038" y="2864782"/>
              <a:ext cx="2" cy="1725923"/>
            </a:xfrm>
            <a:prstGeom prst="line">
              <a:avLst/>
            </a:prstGeom>
          </p:spPr>
          <p:style>
            <a:lnRef idx="1">
              <a:schemeClr val="accent6"/>
            </a:lnRef>
            <a:fillRef idx="0">
              <a:schemeClr val="accent6"/>
            </a:fillRef>
            <a:effectRef idx="0">
              <a:schemeClr val="accent6"/>
            </a:effectRef>
            <a:fontRef idx="minor">
              <a:schemeClr val="tx1"/>
            </a:fontRef>
          </p:style>
        </p:cxnSp>
        <p:sp>
          <p:nvSpPr>
            <p:cNvPr id="359" name="Oval 358">
              <a:extLst>
                <a:ext uri="{FF2B5EF4-FFF2-40B4-BE49-F238E27FC236}">
                  <a16:creationId xmlns:a16="http://schemas.microsoft.com/office/drawing/2014/main" id="{359683C1-72F8-42CC-A8D6-19E608234C04}"/>
                </a:ext>
              </a:extLst>
            </p:cNvPr>
            <p:cNvSpPr/>
            <p:nvPr/>
          </p:nvSpPr>
          <p:spPr>
            <a:xfrm rot="16200000" flipV="1">
              <a:off x="7347925" y="3658060"/>
              <a:ext cx="80062" cy="1229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F7ACFA84-074F-4B2E-9405-A886D5FB1F98}"/>
                </a:ext>
              </a:extLst>
            </p:cNvPr>
            <p:cNvSpPr/>
            <p:nvPr/>
          </p:nvSpPr>
          <p:spPr>
            <a:xfrm rot="16200000" flipV="1">
              <a:off x="7319828" y="3471793"/>
              <a:ext cx="80062" cy="1229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C42EBB6D-A17A-488D-9B69-2C1CE766DB40}"/>
                </a:ext>
              </a:extLst>
            </p:cNvPr>
            <p:cNvSpPr/>
            <p:nvPr/>
          </p:nvSpPr>
          <p:spPr>
            <a:xfrm rot="16200000" flipV="1">
              <a:off x="7319828" y="3319393"/>
              <a:ext cx="80062" cy="1229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1595C181-7D0E-402E-A1D7-33152AD85CAE}"/>
                </a:ext>
              </a:extLst>
            </p:cNvPr>
            <p:cNvSpPr/>
            <p:nvPr/>
          </p:nvSpPr>
          <p:spPr>
            <a:xfrm rot="16200000" flipV="1">
              <a:off x="7319828" y="3155704"/>
              <a:ext cx="80062" cy="1229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F61D15A4-F8B3-41CD-8A9D-EB3C85E6222E}"/>
                </a:ext>
              </a:extLst>
            </p:cNvPr>
            <p:cNvSpPr/>
            <p:nvPr/>
          </p:nvSpPr>
          <p:spPr>
            <a:xfrm rot="16200000" flipV="1">
              <a:off x="7319828" y="3006127"/>
              <a:ext cx="80062" cy="1229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B36F4434-4430-4D7E-B469-E31AD63B5D50}"/>
                </a:ext>
              </a:extLst>
            </p:cNvPr>
            <p:cNvSpPr/>
            <p:nvPr/>
          </p:nvSpPr>
          <p:spPr>
            <a:xfrm rot="16200000" flipV="1">
              <a:off x="7319828" y="3547993"/>
              <a:ext cx="80062" cy="1229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F2A43072-011A-43FF-8662-7614A72F327F}"/>
                </a:ext>
              </a:extLst>
            </p:cNvPr>
            <p:cNvSpPr/>
            <p:nvPr/>
          </p:nvSpPr>
          <p:spPr>
            <a:xfrm rot="16200000" flipV="1">
              <a:off x="7342751" y="3624193"/>
              <a:ext cx="80062" cy="1229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7AF48B22-2D71-428E-AE47-2F7E7BE89817}"/>
                </a:ext>
              </a:extLst>
            </p:cNvPr>
            <p:cNvSpPr/>
            <p:nvPr/>
          </p:nvSpPr>
          <p:spPr>
            <a:xfrm>
              <a:off x="7745960" y="3715601"/>
              <a:ext cx="80062" cy="60532"/>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16366C36-80FF-4BF9-B018-88AF3C1A64F3}"/>
                </a:ext>
              </a:extLst>
            </p:cNvPr>
            <p:cNvSpPr/>
            <p:nvPr/>
          </p:nvSpPr>
          <p:spPr>
            <a:xfrm>
              <a:off x="7898360" y="3657600"/>
              <a:ext cx="80062" cy="60532"/>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EB90BB91-0150-4683-BC6B-EAE64455B6BE}"/>
                </a:ext>
              </a:extLst>
            </p:cNvPr>
            <p:cNvSpPr/>
            <p:nvPr/>
          </p:nvSpPr>
          <p:spPr>
            <a:xfrm>
              <a:off x="8090273" y="3581400"/>
              <a:ext cx="80062" cy="60532"/>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1187FEF6-11C5-4F1A-8D84-B008C84202D7}"/>
                </a:ext>
              </a:extLst>
            </p:cNvPr>
            <p:cNvSpPr/>
            <p:nvPr/>
          </p:nvSpPr>
          <p:spPr>
            <a:xfrm>
              <a:off x="8400716" y="3509579"/>
              <a:ext cx="80062" cy="60532"/>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50423668-E75C-4F65-B11D-DBF3BFD1DA20}"/>
                </a:ext>
              </a:extLst>
            </p:cNvPr>
            <p:cNvSpPr/>
            <p:nvPr/>
          </p:nvSpPr>
          <p:spPr>
            <a:xfrm>
              <a:off x="8476916" y="3352800"/>
              <a:ext cx="80062" cy="60532"/>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622C1CD1-6369-4F87-9AE3-5DC454130D20}"/>
                </a:ext>
              </a:extLst>
            </p:cNvPr>
            <p:cNvSpPr/>
            <p:nvPr/>
          </p:nvSpPr>
          <p:spPr>
            <a:xfrm>
              <a:off x="8606738" y="3200400"/>
              <a:ext cx="80062" cy="60532"/>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8D97E166-4927-417B-B2BA-7B1419312582}"/>
                </a:ext>
              </a:extLst>
            </p:cNvPr>
            <p:cNvSpPr/>
            <p:nvPr/>
          </p:nvSpPr>
          <p:spPr>
            <a:xfrm>
              <a:off x="8759138" y="3048000"/>
              <a:ext cx="80062" cy="60532"/>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96" name="Connector: Elbow 395">
            <a:extLst>
              <a:ext uri="{FF2B5EF4-FFF2-40B4-BE49-F238E27FC236}">
                <a16:creationId xmlns:a16="http://schemas.microsoft.com/office/drawing/2014/main" id="{2D32E377-0627-474D-A857-317622C83CC7}"/>
              </a:ext>
            </a:extLst>
          </p:cNvPr>
          <p:cNvCxnSpPr>
            <a:stCxn id="178" idx="2"/>
          </p:cNvCxnSpPr>
          <p:nvPr/>
        </p:nvCxnSpPr>
        <p:spPr>
          <a:xfrm rot="16200000" flipH="1">
            <a:off x="6239232" y="3151648"/>
            <a:ext cx="532709" cy="65194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1" name="Connector: Elbow 400">
            <a:extLst>
              <a:ext uri="{FF2B5EF4-FFF2-40B4-BE49-F238E27FC236}">
                <a16:creationId xmlns:a16="http://schemas.microsoft.com/office/drawing/2014/main" id="{5A627D37-01B4-46CC-82C0-02716E7EF427}"/>
              </a:ext>
            </a:extLst>
          </p:cNvPr>
          <p:cNvCxnSpPr>
            <a:cxnSpLocks/>
          </p:cNvCxnSpPr>
          <p:nvPr/>
        </p:nvCxnSpPr>
        <p:spPr>
          <a:xfrm rot="5400000" flipH="1" flipV="1">
            <a:off x="5935936" y="4120989"/>
            <a:ext cx="1120584" cy="633232"/>
          </a:xfrm>
          <a:prstGeom prst="bentConnector3">
            <a:avLst>
              <a:gd name="adj1" fmla="val 100371"/>
            </a:avLst>
          </a:prstGeom>
          <a:ln>
            <a:tailEnd type="triangle"/>
          </a:ln>
        </p:spPr>
        <p:style>
          <a:lnRef idx="2">
            <a:schemeClr val="accent1"/>
          </a:lnRef>
          <a:fillRef idx="0">
            <a:schemeClr val="accent1"/>
          </a:fillRef>
          <a:effectRef idx="1">
            <a:schemeClr val="accent1"/>
          </a:effectRef>
          <a:fontRef idx="minor">
            <a:schemeClr val="tx1"/>
          </a:fontRef>
        </p:style>
      </p:cxnSp>
      <p:sp>
        <p:nvSpPr>
          <p:cNvPr id="405" name="TextBox 404">
            <a:extLst>
              <a:ext uri="{FF2B5EF4-FFF2-40B4-BE49-F238E27FC236}">
                <a16:creationId xmlns:a16="http://schemas.microsoft.com/office/drawing/2014/main" id="{732B640D-238E-4A3D-98F7-9B484496F35C}"/>
              </a:ext>
            </a:extLst>
          </p:cNvPr>
          <p:cNvSpPr txBox="1"/>
          <p:nvPr/>
        </p:nvSpPr>
        <p:spPr>
          <a:xfrm>
            <a:off x="76200" y="1516253"/>
            <a:ext cx="1005485" cy="338554"/>
          </a:xfrm>
          <a:prstGeom prst="rect">
            <a:avLst/>
          </a:prstGeom>
          <a:noFill/>
        </p:spPr>
        <p:txBody>
          <a:bodyPr wrap="square" rtlCol="0">
            <a:spAutoFit/>
          </a:bodyPr>
          <a:lstStyle/>
          <a:p>
            <a:r>
              <a:rPr lang="en-US" sz="1600" dirty="0"/>
              <a:t>Neuron1</a:t>
            </a:r>
          </a:p>
        </p:txBody>
      </p:sp>
      <p:sp>
        <p:nvSpPr>
          <p:cNvPr id="406" name="TextBox 405">
            <a:extLst>
              <a:ext uri="{FF2B5EF4-FFF2-40B4-BE49-F238E27FC236}">
                <a16:creationId xmlns:a16="http://schemas.microsoft.com/office/drawing/2014/main" id="{4D9A7CF2-9175-4A12-A810-E78DC825CABD}"/>
              </a:ext>
            </a:extLst>
          </p:cNvPr>
          <p:cNvSpPr txBox="1"/>
          <p:nvPr/>
        </p:nvSpPr>
        <p:spPr>
          <a:xfrm>
            <a:off x="93368" y="4828618"/>
            <a:ext cx="1005485" cy="338554"/>
          </a:xfrm>
          <a:prstGeom prst="rect">
            <a:avLst/>
          </a:prstGeom>
          <a:noFill/>
        </p:spPr>
        <p:txBody>
          <a:bodyPr wrap="square" rtlCol="0">
            <a:spAutoFit/>
          </a:bodyPr>
          <a:lstStyle/>
          <a:p>
            <a:r>
              <a:rPr lang="en-US" sz="1600" dirty="0"/>
              <a:t>Neuron2</a:t>
            </a:r>
          </a:p>
        </p:txBody>
      </p:sp>
      <p:sp>
        <p:nvSpPr>
          <p:cNvPr id="407" name="TextBox 406">
            <a:extLst>
              <a:ext uri="{FF2B5EF4-FFF2-40B4-BE49-F238E27FC236}">
                <a16:creationId xmlns:a16="http://schemas.microsoft.com/office/drawing/2014/main" id="{497E64F6-2951-4DE2-BF11-0DC30C11FA06}"/>
              </a:ext>
            </a:extLst>
          </p:cNvPr>
          <p:cNvSpPr txBox="1"/>
          <p:nvPr/>
        </p:nvSpPr>
        <p:spPr>
          <a:xfrm>
            <a:off x="7320175" y="4898957"/>
            <a:ext cx="1425657" cy="461665"/>
          </a:xfrm>
          <a:prstGeom prst="rect">
            <a:avLst/>
          </a:prstGeom>
          <a:noFill/>
        </p:spPr>
        <p:txBody>
          <a:bodyPr wrap="square" rtlCol="0">
            <a:spAutoFit/>
          </a:bodyPr>
          <a:lstStyle/>
          <a:p>
            <a:r>
              <a:rPr lang="en-US" sz="1200" dirty="0"/>
              <a:t>Data points get linearly separable</a:t>
            </a:r>
          </a:p>
        </p:txBody>
      </p:sp>
      <p:sp>
        <p:nvSpPr>
          <p:cNvPr id="408" name="Oval 407">
            <a:extLst>
              <a:ext uri="{FF2B5EF4-FFF2-40B4-BE49-F238E27FC236}">
                <a16:creationId xmlns:a16="http://schemas.microsoft.com/office/drawing/2014/main" id="{E74D3822-FCEB-4202-8D46-00A7FA7623C5}"/>
              </a:ext>
            </a:extLst>
          </p:cNvPr>
          <p:cNvSpPr/>
          <p:nvPr/>
        </p:nvSpPr>
        <p:spPr>
          <a:xfrm>
            <a:off x="7541898" y="1219200"/>
            <a:ext cx="400756" cy="37817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N1</a:t>
            </a:r>
          </a:p>
        </p:txBody>
      </p:sp>
      <p:sp>
        <p:nvSpPr>
          <p:cNvPr id="410" name="Oval 409">
            <a:extLst>
              <a:ext uri="{FF2B5EF4-FFF2-40B4-BE49-F238E27FC236}">
                <a16:creationId xmlns:a16="http://schemas.microsoft.com/office/drawing/2014/main" id="{C52BEDA7-B28D-4AB3-B1D9-76E3B07CEDF6}"/>
              </a:ext>
            </a:extLst>
          </p:cNvPr>
          <p:cNvSpPr/>
          <p:nvPr/>
        </p:nvSpPr>
        <p:spPr>
          <a:xfrm>
            <a:off x="8087982" y="1698298"/>
            <a:ext cx="400756" cy="37817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N3</a:t>
            </a:r>
          </a:p>
        </p:txBody>
      </p:sp>
      <p:sp>
        <p:nvSpPr>
          <p:cNvPr id="411" name="Oval 410">
            <a:extLst>
              <a:ext uri="{FF2B5EF4-FFF2-40B4-BE49-F238E27FC236}">
                <a16:creationId xmlns:a16="http://schemas.microsoft.com/office/drawing/2014/main" id="{7772D720-F92D-4D47-BD50-0A9ACE2EA12B}"/>
              </a:ext>
            </a:extLst>
          </p:cNvPr>
          <p:cNvSpPr/>
          <p:nvPr/>
        </p:nvSpPr>
        <p:spPr>
          <a:xfrm>
            <a:off x="7476586" y="2067439"/>
            <a:ext cx="400756" cy="37817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N2</a:t>
            </a:r>
          </a:p>
        </p:txBody>
      </p:sp>
      <p:cxnSp>
        <p:nvCxnSpPr>
          <p:cNvPr id="412" name="Straight Arrow Connector 411">
            <a:extLst>
              <a:ext uri="{FF2B5EF4-FFF2-40B4-BE49-F238E27FC236}">
                <a16:creationId xmlns:a16="http://schemas.microsoft.com/office/drawing/2014/main" id="{0CEE4297-9EFE-4852-819F-3470097D67A9}"/>
              </a:ext>
            </a:extLst>
          </p:cNvPr>
          <p:cNvCxnSpPr>
            <a:cxnSpLocks/>
            <a:stCxn id="413" idx="3"/>
          </p:cNvCxnSpPr>
          <p:nvPr/>
        </p:nvCxnSpPr>
        <p:spPr>
          <a:xfrm flipV="1">
            <a:off x="6990707" y="1423804"/>
            <a:ext cx="570249" cy="3094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13" name="TextBox 412">
            <a:extLst>
              <a:ext uri="{FF2B5EF4-FFF2-40B4-BE49-F238E27FC236}">
                <a16:creationId xmlns:a16="http://schemas.microsoft.com/office/drawing/2014/main" id="{502F68B6-FCE9-445C-B33F-ED7453A1A550}"/>
              </a:ext>
            </a:extLst>
          </p:cNvPr>
          <p:cNvSpPr txBox="1"/>
          <p:nvPr/>
        </p:nvSpPr>
        <p:spPr>
          <a:xfrm>
            <a:off x="6533507" y="1579396"/>
            <a:ext cx="457200" cy="307777"/>
          </a:xfrm>
          <a:prstGeom prst="rect">
            <a:avLst/>
          </a:prstGeom>
          <a:noFill/>
        </p:spPr>
        <p:txBody>
          <a:bodyPr wrap="square" rtlCol="0">
            <a:spAutoFit/>
          </a:bodyPr>
          <a:lstStyle/>
          <a:p>
            <a:r>
              <a:rPr lang="en-IN" sz="1400" b="1" dirty="0"/>
              <a:t>X</a:t>
            </a:r>
          </a:p>
        </p:txBody>
      </p:sp>
      <p:cxnSp>
        <p:nvCxnSpPr>
          <p:cNvPr id="414" name="Straight Arrow Connector 413">
            <a:extLst>
              <a:ext uri="{FF2B5EF4-FFF2-40B4-BE49-F238E27FC236}">
                <a16:creationId xmlns:a16="http://schemas.microsoft.com/office/drawing/2014/main" id="{131F79F7-6E2A-44A2-92C7-F15E05F25444}"/>
              </a:ext>
            </a:extLst>
          </p:cNvPr>
          <p:cNvCxnSpPr>
            <a:cxnSpLocks/>
            <a:stCxn id="413" idx="3"/>
            <a:endCxn id="411" idx="2"/>
          </p:cNvCxnSpPr>
          <p:nvPr/>
        </p:nvCxnSpPr>
        <p:spPr>
          <a:xfrm>
            <a:off x="6990707" y="1733285"/>
            <a:ext cx="485879" cy="5232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9" name="Straight Arrow Connector 418">
            <a:extLst>
              <a:ext uri="{FF2B5EF4-FFF2-40B4-BE49-F238E27FC236}">
                <a16:creationId xmlns:a16="http://schemas.microsoft.com/office/drawing/2014/main" id="{3CC9729E-2FDC-4695-A246-6C066FF18D7C}"/>
              </a:ext>
            </a:extLst>
          </p:cNvPr>
          <p:cNvCxnSpPr>
            <a:cxnSpLocks/>
            <a:endCxn id="410" idx="1"/>
          </p:cNvCxnSpPr>
          <p:nvPr/>
        </p:nvCxnSpPr>
        <p:spPr>
          <a:xfrm>
            <a:off x="7944355" y="1445093"/>
            <a:ext cx="202316" cy="308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1" name="Straight Arrow Connector 420">
            <a:extLst>
              <a:ext uri="{FF2B5EF4-FFF2-40B4-BE49-F238E27FC236}">
                <a16:creationId xmlns:a16="http://schemas.microsoft.com/office/drawing/2014/main" id="{DEA8126F-4DE9-4F82-9ACD-088A1C857325}"/>
              </a:ext>
            </a:extLst>
          </p:cNvPr>
          <p:cNvCxnSpPr>
            <a:cxnSpLocks/>
            <a:endCxn id="410" idx="3"/>
          </p:cNvCxnSpPr>
          <p:nvPr/>
        </p:nvCxnSpPr>
        <p:spPr>
          <a:xfrm flipV="1">
            <a:off x="7845042" y="2021093"/>
            <a:ext cx="301629" cy="287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3" name="Straight Arrow Connector 422">
            <a:extLst>
              <a:ext uri="{FF2B5EF4-FFF2-40B4-BE49-F238E27FC236}">
                <a16:creationId xmlns:a16="http://schemas.microsoft.com/office/drawing/2014/main" id="{C2C36921-51D0-4438-BE0B-E227DDFA35CD}"/>
              </a:ext>
            </a:extLst>
          </p:cNvPr>
          <p:cNvCxnSpPr>
            <a:cxnSpLocks/>
          </p:cNvCxnSpPr>
          <p:nvPr/>
        </p:nvCxnSpPr>
        <p:spPr>
          <a:xfrm>
            <a:off x="8492839" y="1881172"/>
            <a:ext cx="3463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5" name="Straight Arrow Connector 424">
            <a:extLst>
              <a:ext uri="{FF2B5EF4-FFF2-40B4-BE49-F238E27FC236}">
                <a16:creationId xmlns:a16="http://schemas.microsoft.com/office/drawing/2014/main" id="{742DC855-ED2B-4A45-A5D4-1B647CA012E8}"/>
              </a:ext>
            </a:extLst>
          </p:cNvPr>
          <p:cNvCxnSpPr>
            <a:cxnSpLocks/>
          </p:cNvCxnSpPr>
          <p:nvPr/>
        </p:nvCxnSpPr>
        <p:spPr>
          <a:xfrm flipV="1">
            <a:off x="7997442" y="2173493"/>
            <a:ext cx="301629" cy="287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26" name="Picture 425">
            <a:extLst>
              <a:ext uri="{FF2B5EF4-FFF2-40B4-BE49-F238E27FC236}">
                <a16:creationId xmlns:a16="http://schemas.microsoft.com/office/drawing/2014/main" id="{9BAF0732-A1FD-4B74-9D01-96D72244E217}"/>
              </a:ext>
            </a:extLst>
          </p:cNvPr>
          <p:cNvPicPr>
            <a:picLocks noChangeAspect="1"/>
          </p:cNvPicPr>
          <p:nvPr/>
        </p:nvPicPr>
        <p:blipFill>
          <a:blip r:embed="rId2"/>
          <a:stretch>
            <a:fillRect/>
          </a:stretch>
        </p:blipFill>
        <p:spPr>
          <a:xfrm>
            <a:off x="7900657" y="5435353"/>
            <a:ext cx="1071775" cy="905725"/>
          </a:xfrm>
          <a:prstGeom prst="rect">
            <a:avLst/>
          </a:prstGeom>
        </p:spPr>
      </p:pic>
      <p:sp>
        <p:nvSpPr>
          <p:cNvPr id="427" name="Arrow: Down 426">
            <a:extLst>
              <a:ext uri="{FF2B5EF4-FFF2-40B4-BE49-F238E27FC236}">
                <a16:creationId xmlns:a16="http://schemas.microsoft.com/office/drawing/2014/main" id="{04BEA2AD-113B-4CE5-A6B6-AEDDD07EA8D9}"/>
              </a:ext>
            </a:extLst>
          </p:cNvPr>
          <p:cNvSpPr/>
          <p:nvPr/>
        </p:nvSpPr>
        <p:spPr>
          <a:xfrm>
            <a:off x="8632059" y="5029200"/>
            <a:ext cx="210175" cy="33709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7940774-2D2B-44BD-A89B-6647E8E1A271}"/>
              </a:ext>
            </a:extLst>
          </p:cNvPr>
          <p:cNvSpPr/>
          <p:nvPr/>
        </p:nvSpPr>
        <p:spPr>
          <a:xfrm>
            <a:off x="2041252" y="5826477"/>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B67DB14F-2AC7-488C-B9AF-9445B5CDBBC0}"/>
              </a:ext>
            </a:extLst>
          </p:cNvPr>
          <p:cNvSpPr/>
          <p:nvPr/>
        </p:nvSpPr>
        <p:spPr>
          <a:xfrm>
            <a:off x="2510738" y="5840314"/>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296A0F6D-8D26-459D-9AC2-F8B85BFFCDD3}"/>
              </a:ext>
            </a:extLst>
          </p:cNvPr>
          <p:cNvSpPr/>
          <p:nvPr/>
        </p:nvSpPr>
        <p:spPr>
          <a:xfrm>
            <a:off x="2663138" y="5840314"/>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64E50335-B89D-4E81-A1A7-5E2C141FEF46}"/>
              </a:ext>
            </a:extLst>
          </p:cNvPr>
          <p:cNvSpPr/>
          <p:nvPr/>
        </p:nvSpPr>
        <p:spPr>
          <a:xfrm>
            <a:off x="2815538" y="5840314"/>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9B979DA3-EB1F-40AF-97A6-9FC7AD516507}"/>
              </a:ext>
            </a:extLst>
          </p:cNvPr>
          <p:cNvSpPr/>
          <p:nvPr/>
        </p:nvSpPr>
        <p:spPr>
          <a:xfrm>
            <a:off x="2967938" y="5840314"/>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CA27A1A1-C626-4C0E-8040-6E44BE2ECBB1}"/>
              </a:ext>
            </a:extLst>
          </p:cNvPr>
          <p:cNvSpPr/>
          <p:nvPr/>
        </p:nvSpPr>
        <p:spPr>
          <a:xfrm>
            <a:off x="2353156" y="5840314"/>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313C4FF4-60F7-4A71-99E6-833E6933053A}"/>
              </a:ext>
            </a:extLst>
          </p:cNvPr>
          <p:cNvSpPr/>
          <p:nvPr/>
        </p:nvSpPr>
        <p:spPr>
          <a:xfrm>
            <a:off x="2216649" y="5829025"/>
            <a:ext cx="80062" cy="605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E55F7708-F0EE-4831-B114-9398D3EAE91D}"/>
              </a:ext>
            </a:extLst>
          </p:cNvPr>
          <p:cNvSpPr txBox="1"/>
          <p:nvPr/>
        </p:nvSpPr>
        <p:spPr>
          <a:xfrm>
            <a:off x="30625" y="567305"/>
            <a:ext cx="8960984" cy="646331"/>
          </a:xfrm>
          <a:prstGeom prst="rect">
            <a:avLst/>
          </a:prstGeom>
          <a:noFill/>
        </p:spPr>
        <p:txBody>
          <a:bodyPr wrap="square" rtlCol="0">
            <a:spAutoFit/>
          </a:bodyPr>
          <a:lstStyle/>
          <a:p>
            <a:r>
              <a:rPr lang="en-US" b="1" dirty="0"/>
              <a:t>Neurons stretch the features space through non-linear functions and achieve Cover’s theorem</a:t>
            </a:r>
          </a:p>
        </p:txBody>
      </p:sp>
    </p:spTree>
    <p:extLst>
      <p:ext uri="{BB962C8B-B14F-4D97-AF65-F5344CB8AC3E}">
        <p14:creationId xmlns:p14="http://schemas.microsoft.com/office/powerpoint/2010/main" val="32054902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182"/>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500"/>
                                  </p:stCondLst>
                                  <p:childTnLst>
                                    <p:set>
                                      <p:cBhvr>
                                        <p:cTn id="15"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3" grpId="0"/>
      <p:bldP spid="18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56CF70-68AC-4169-9A70-54325F150A32}"/>
              </a:ext>
            </a:extLst>
          </p:cNvPr>
          <p:cNvPicPr>
            <a:picLocks noChangeAspect="1"/>
          </p:cNvPicPr>
          <p:nvPr/>
        </p:nvPicPr>
        <p:blipFill>
          <a:blip r:embed="rId2"/>
          <a:stretch>
            <a:fillRect/>
          </a:stretch>
        </p:blipFill>
        <p:spPr>
          <a:xfrm>
            <a:off x="2881312" y="1781175"/>
            <a:ext cx="3381375" cy="3295650"/>
          </a:xfrm>
          <a:prstGeom prst="rect">
            <a:avLst/>
          </a:prstGeom>
        </p:spPr>
      </p:pic>
      <p:pic>
        <p:nvPicPr>
          <p:cNvPr id="4" name="Picture 3">
            <a:extLst>
              <a:ext uri="{FF2B5EF4-FFF2-40B4-BE49-F238E27FC236}">
                <a16:creationId xmlns:a16="http://schemas.microsoft.com/office/drawing/2014/main" id="{06E1E75D-DDFB-456A-9775-4171F8BBBC35}"/>
              </a:ext>
            </a:extLst>
          </p:cNvPr>
          <p:cNvPicPr>
            <a:picLocks noChangeAspect="1"/>
          </p:cNvPicPr>
          <p:nvPr/>
        </p:nvPicPr>
        <p:blipFill>
          <a:blip r:embed="rId3"/>
          <a:stretch>
            <a:fillRect/>
          </a:stretch>
        </p:blipFill>
        <p:spPr>
          <a:xfrm>
            <a:off x="2771775" y="1790700"/>
            <a:ext cx="3400425" cy="3276600"/>
          </a:xfrm>
          <a:prstGeom prst="rect">
            <a:avLst/>
          </a:prstGeom>
        </p:spPr>
      </p:pic>
      <p:pic>
        <p:nvPicPr>
          <p:cNvPr id="5" name="Picture 4">
            <a:extLst>
              <a:ext uri="{FF2B5EF4-FFF2-40B4-BE49-F238E27FC236}">
                <a16:creationId xmlns:a16="http://schemas.microsoft.com/office/drawing/2014/main" id="{2F7D360C-AD0F-490D-9132-943963DEEEB5}"/>
              </a:ext>
            </a:extLst>
          </p:cNvPr>
          <p:cNvPicPr>
            <a:picLocks noChangeAspect="1"/>
          </p:cNvPicPr>
          <p:nvPr/>
        </p:nvPicPr>
        <p:blipFill>
          <a:blip r:embed="rId4"/>
          <a:stretch>
            <a:fillRect/>
          </a:stretch>
        </p:blipFill>
        <p:spPr>
          <a:xfrm>
            <a:off x="2828925" y="1776412"/>
            <a:ext cx="3419475" cy="3305175"/>
          </a:xfrm>
          <a:prstGeom prst="rect">
            <a:avLst/>
          </a:prstGeom>
        </p:spPr>
      </p:pic>
      <p:pic>
        <p:nvPicPr>
          <p:cNvPr id="6" name="Picture 5">
            <a:extLst>
              <a:ext uri="{FF2B5EF4-FFF2-40B4-BE49-F238E27FC236}">
                <a16:creationId xmlns:a16="http://schemas.microsoft.com/office/drawing/2014/main" id="{4B73194B-0F7B-45E5-BDC8-0E4A8BEE86B2}"/>
              </a:ext>
            </a:extLst>
          </p:cNvPr>
          <p:cNvPicPr>
            <a:picLocks noChangeAspect="1"/>
          </p:cNvPicPr>
          <p:nvPr/>
        </p:nvPicPr>
        <p:blipFill>
          <a:blip r:embed="rId5"/>
          <a:stretch>
            <a:fillRect/>
          </a:stretch>
        </p:blipFill>
        <p:spPr>
          <a:xfrm>
            <a:off x="2846211" y="1800225"/>
            <a:ext cx="3390900" cy="3305175"/>
          </a:xfrm>
          <a:prstGeom prst="rect">
            <a:avLst/>
          </a:prstGeom>
        </p:spPr>
      </p:pic>
      <p:pic>
        <p:nvPicPr>
          <p:cNvPr id="7" name="Picture 6">
            <a:extLst>
              <a:ext uri="{FF2B5EF4-FFF2-40B4-BE49-F238E27FC236}">
                <a16:creationId xmlns:a16="http://schemas.microsoft.com/office/drawing/2014/main" id="{966113C5-6965-474D-9EA8-1648D8D1A40B}"/>
              </a:ext>
            </a:extLst>
          </p:cNvPr>
          <p:cNvPicPr>
            <a:picLocks noChangeAspect="1"/>
          </p:cNvPicPr>
          <p:nvPr/>
        </p:nvPicPr>
        <p:blipFill>
          <a:blip r:embed="rId6"/>
          <a:stretch>
            <a:fillRect/>
          </a:stretch>
        </p:blipFill>
        <p:spPr>
          <a:xfrm>
            <a:off x="2881312" y="1790700"/>
            <a:ext cx="3381375" cy="3314700"/>
          </a:xfrm>
          <a:prstGeom prst="rect">
            <a:avLst/>
          </a:prstGeom>
        </p:spPr>
      </p:pic>
      <p:pic>
        <p:nvPicPr>
          <p:cNvPr id="8" name="Picture 7">
            <a:extLst>
              <a:ext uri="{FF2B5EF4-FFF2-40B4-BE49-F238E27FC236}">
                <a16:creationId xmlns:a16="http://schemas.microsoft.com/office/drawing/2014/main" id="{E2A87B63-88CB-45A6-9631-57CB8E6EAE70}"/>
              </a:ext>
            </a:extLst>
          </p:cNvPr>
          <p:cNvPicPr>
            <a:picLocks noChangeAspect="1"/>
          </p:cNvPicPr>
          <p:nvPr/>
        </p:nvPicPr>
        <p:blipFill>
          <a:blip r:embed="rId7"/>
          <a:stretch>
            <a:fillRect/>
          </a:stretch>
        </p:blipFill>
        <p:spPr>
          <a:xfrm>
            <a:off x="2867025" y="1790700"/>
            <a:ext cx="3381375" cy="3276600"/>
          </a:xfrm>
          <a:prstGeom prst="rect">
            <a:avLst/>
          </a:prstGeom>
        </p:spPr>
      </p:pic>
      <p:pic>
        <p:nvPicPr>
          <p:cNvPr id="9" name="Picture 8">
            <a:extLst>
              <a:ext uri="{FF2B5EF4-FFF2-40B4-BE49-F238E27FC236}">
                <a16:creationId xmlns:a16="http://schemas.microsoft.com/office/drawing/2014/main" id="{BC4E0E99-CC54-4CA5-9E62-E27A232A41F0}"/>
              </a:ext>
            </a:extLst>
          </p:cNvPr>
          <p:cNvPicPr>
            <a:picLocks noChangeAspect="1"/>
          </p:cNvPicPr>
          <p:nvPr/>
        </p:nvPicPr>
        <p:blipFill>
          <a:blip r:embed="rId8"/>
          <a:stretch>
            <a:fillRect/>
          </a:stretch>
        </p:blipFill>
        <p:spPr>
          <a:xfrm>
            <a:off x="2924175" y="1752600"/>
            <a:ext cx="3400425" cy="3267075"/>
          </a:xfrm>
          <a:prstGeom prst="rect">
            <a:avLst/>
          </a:prstGeom>
        </p:spPr>
      </p:pic>
      <p:sp>
        <p:nvSpPr>
          <p:cNvPr id="10" name="Rectangle 9">
            <a:extLst>
              <a:ext uri="{FF2B5EF4-FFF2-40B4-BE49-F238E27FC236}">
                <a16:creationId xmlns:a16="http://schemas.microsoft.com/office/drawing/2014/main" id="{03D7AE34-7F62-499B-B565-40A4A2E76BFE}"/>
              </a:ext>
            </a:extLst>
          </p:cNvPr>
          <p:cNvSpPr/>
          <p:nvPr/>
        </p:nvSpPr>
        <p:spPr>
          <a:xfrm>
            <a:off x="2486025" y="1676400"/>
            <a:ext cx="485775" cy="4191000"/>
          </a:xfrm>
          <a:prstGeom prst="rect">
            <a:avLst/>
          </a:prstGeom>
          <a:solidFill>
            <a:schemeClr val="bg1"/>
          </a:solidFill>
          <a:ln>
            <a:solidFill>
              <a:schemeClr val="bg1"/>
            </a:solid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B3D13E-F1B9-466E-8387-93F003CBC2D5}"/>
              </a:ext>
            </a:extLst>
          </p:cNvPr>
          <p:cNvSpPr/>
          <p:nvPr/>
        </p:nvSpPr>
        <p:spPr>
          <a:xfrm>
            <a:off x="6296025" y="1600200"/>
            <a:ext cx="485775" cy="4191000"/>
          </a:xfrm>
          <a:prstGeom prst="rect">
            <a:avLst/>
          </a:prstGeom>
          <a:solidFill>
            <a:schemeClr val="bg1"/>
          </a:solidFill>
          <a:ln>
            <a:solidFill>
              <a:schemeClr val="bg1"/>
            </a:solid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97838-F6F2-43BE-B566-48001727339D}"/>
              </a:ext>
            </a:extLst>
          </p:cNvPr>
          <p:cNvSpPr/>
          <p:nvPr/>
        </p:nvSpPr>
        <p:spPr>
          <a:xfrm rot="5400000">
            <a:off x="4519612" y="3224212"/>
            <a:ext cx="485775" cy="4191000"/>
          </a:xfrm>
          <a:prstGeom prst="rect">
            <a:avLst/>
          </a:prstGeom>
          <a:solidFill>
            <a:schemeClr val="bg1"/>
          </a:solidFill>
          <a:ln>
            <a:solidFill>
              <a:schemeClr val="bg1"/>
            </a:solid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D218C34-5C63-499C-A0C6-81AA90BA5C24}"/>
              </a:ext>
            </a:extLst>
          </p:cNvPr>
          <p:cNvSpPr txBox="1"/>
          <p:nvPr/>
        </p:nvSpPr>
        <p:spPr>
          <a:xfrm>
            <a:off x="276753" y="877669"/>
            <a:ext cx="8390468" cy="646331"/>
          </a:xfrm>
          <a:prstGeom prst="rect">
            <a:avLst/>
          </a:prstGeom>
          <a:noFill/>
        </p:spPr>
        <p:txBody>
          <a:bodyPr wrap="square" rtlCol="0">
            <a:spAutoFit/>
          </a:bodyPr>
          <a:lstStyle/>
          <a:p>
            <a:r>
              <a:rPr lang="en-US" b="1" dirty="0"/>
              <a:t>Neurons stretch the features pace through non-linear functions and achieve Cover’s theorem</a:t>
            </a:r>
          </a:p>
        </p:txBody>
      </p:sp>
      <p:sp>
        <p:nvSpPr>
          <p:cNvPr id="2" name="TextBox 1">
            <a:extLst>
              <a:ext uri="{FF2B5EF4-FFF2-40B4-BE49-F238E27FC236}">
                <a16:creationId xmlns:a16="http://schemas.microsoft.com/office/drawing/2014/main" id="{8F8C7895-9123-4624-8D07-18C0B0FA2E17}"/>
              </a:ext>
            </a:extLst>
          </p:cNvPr>
          <p:cNvSpPr txBox="1"/>
          <p:nvPr/>
        </p:nvSpPr>
        <p:spPr>
          <a:xfrm>
            <a:off x="276753" y="5354003"/>
            <a:ext cx="8839200" cy="1477328"/>
          </a:xfrm>
          <a:prstGeom prst="rect">
            <a:avLst/>
          </a:prstGeom>
          <a:noFill/>
        </p:spPr>
        <p:txBody>
          <a:bodyPr wrap="square" rtlCol="0">
            <a:spAutoFit/>
          </a:bodyPr>
          <a:lstStyle/>
          <a:p>
            <a:r>
              <a:rPr lang="en-US" dirty="0">
                <a:solidFill>
                  <a:schemeClr val="tx1">
                    <a:lumMod val="50000"/>
                    <a:lumOff val="50000"/>
                  </a:schemeClr>
                </a:solidFill>
              </a:rPr>
              <a:t>Image Source: </a:t>
            </a:r>
            <a:r>
              <a:rPr lang="en-US" dirty="0">
                <a:solidFill>
                  <a:schemeClr val="tx1">
                    <a:lumMod val="50000"/>
                    <a:lumOff val="50000"/>
                  </a:schemeClr>
                </a:solidFill>
                <a:hlinkClick r:id="rId9"/>
              </a:rPr>
              <a:t>https://colah.github.io/posts/2014-03-NN-Manifolds-Topology/</a:t>
            </a:r>
            <a:endParaRPr lang="en-US" dirty="0">
              <a:solidFill>
                <a:schemeClr val="tx1">
                  <a:lumMod val="50000"/>
                  <a:lumOff val="50000"/>
                </a:schemeClr>
              </a:solidFill>
            </a:endParaRPr>
          </a:p>
          <a:p>
            <a:endParaRPr lang="en-US" dirty="0">
              <a:solidFill>
                <a:schemeClr val="tx1">
                  <a:lumMod val="50000"/>
                  <a:lumOff val="50000"/>
                </a:schemeClr>
              </a:solidFill>
            </a:endParaRPr>
          </a:p>
          <a:p>
            <a:r>
              <a:rPr lang="en-US" dirty="0">
                <a:solidFill>
                  <a:schemeClr val="tx1">
                    <a:lumMod val="50000"/>
                    <a:lumOff val="50000"/>
                  </a:schemeClr>
                </a:solidFill>
              </a:rPr>
              <a:t>Ref: </a:t>
            </a:r>
            <a:r>
              <a:rPr lang="en-US" dirty="0">
                <a:solidFill>
                  <a:schemeClr val="tx1">
                    <a:lumMod val="50000"/>
                    <a:lumOff val="50000"/>
                  </a:schemeClr>
                </a:solidFill>
                <a:hlinkClick r:id="rId10"/>
              </a:rPr>
              <a:t>https://cs.stanford.edu/people/karpathy/convnetjs//demo/classify2d.html</a:t>
            </a:r>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US" dirty="0">
              <a:solidFill>
                <a:schemeClr val="tx1">
                  <a:lumMod val="50000"/>
                  <a:lumOff val="50000"/>
                </a:schemeClr>
              </a:solidFill>
            </a:endParaRPr>
          </a:p>
        </p:txBody>
      </p:sp>
    </p:spTree>
    <p:extLst>
      <p:ext uri="{BB962C8B-B14F-4D97-AF65-F5344CB8AC3E}">
        <p14:creationId xmlns:p14="http://schemas.microsoft.com/office/powerpoint/2010/main" val="62603888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60849" y="3276600"/>
            <a:ext cx="3223959" cy="369332"/>
          </a:xfrm>
          <a:prstGeom prst="rect">
            <a:avLst/>
          </a:prstGeom>
          <a:noFill/>
        </p:spPr>
        <p:txBody>
          <a:bodyPr wrap="none" rtlCol="0">
            <a:spAutoFit/>
          </a:bodyPr>
          <a:lstStyle/>
          <a:p>
            <a:pPr algn="ctr"/>
            <a:r>
              <a:rPr lang="en-GB" dirty="0"/>
              <a:t>What is Deep Neural Network</a:t>
            </a:r>
            <a:endParaRPr lang="en-IN" dirty="0"/>
          </a:p>
        </p:txBody>
      </p:sp>
    </p:spTree>
    <p:extLst>
      <p:ext uri="{BB962C8B-B14F-4D97-AF65-F5344CB8AC3E}">
        <p14:creationId xmlns:p14="http://schemas.microsoft.com/office/powerpoint/2010/main" val="2264567543"/>
      </p:ext>
    </p:extLst>
  </p:cSld>
  <p:clrMapOvr>
    <a:masterClrMapping/>
  </p:clrMapOvr>
  <p:transition spd="med">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8869BC-A272-42BC-91BE-BCD5BFB3BC0D}"/>
              </a:ext>
            </a:extLst>
          </p:cNvPr>
          <p:cNvSpPr txBox="1"/>
          <p:nvPr/>
        </p:nvSpPr>
        <p:spPr>
          <a:xfrm>
            <a:off x="259379" y="941959"/>
            <a:ext cx="8382000" cy="381000"/>
          </a:xfrm>
          <a:prstGeom prst="rect">
            <a:avLst/>
          </a:prstGeom>
          <a:noFill/>
        </p:spPr>
        <p:txBody>
          <a:bodyPr wrap="square" rtlCol="0">
            <a:spAutoFit/>
          </a:bodyPr>
          <a:lstStyle/>
          <a:p>
            <a:r>
              <a:rPr lang="en-US" b="1" dirty="0"/>
              <a:t>SoftMax Function -</a:t>
            </a:r>
          </a:p>
        </p:txBody>
      </p:sp>
      <p:sp>
        <p:nvSpPr>
          <p:cNvPr id="5" name="TextBox 4">
            <a:extLst>
              <a:ext uri="{FF2B5EF4-FFF2-40B4-BE49-F238E27FC236}">
                <a16:creationId xmlns:a16="http://schemas.microsoft.com/office/drawing/2014/main" id="{446C43B7-F74C-4B22-BC19-35E766E7E801}"/>
              </a:ext>
            </a:extLst>
          </p:cNvPr>
          <p:cNvSpPr txBox="1"/>
          <p:nvPr/>
        </p:nvSpPr>
        <p:spPr>
          <a:xfrm>
            <a:off x="171471" y="1349276"/>
            <a:ext cx="8591529" cy="2308324"/>
          </a:xfrm>
          <a:prstGeom prst="rect">
            <a:avLst/>
          </a:prstGeom>
          <a:noFill/>
        </p:spPr>
        <p:txBody>
          <a:bodyPr wrap="square" rtlCol="0">
            <a:spAutoFit/>
          </a:bodyPr>
          <a:lstStyle/>
          <a:p>
            <a:pPr marL="342900" indent="-342900">
              <a:buFont typeface="+mj-lt"/>
              <a:buAutoNum type="arabicPeriod"/>
            </a:pPr>
            <a:r>
              <a:rPr lang="en-US" sz="1600" dirty="0"/>
              <a:t>A kind of operation applied at the output neurons of a classifier network</a:t>
            </a:r>
          </a:p>
          <a:p>
            <a:pPr marL="342900" indent="-342900">
              <a:buFont typeface="+mj-lt"/>
              <a:buAutoNum type="arabicPeriod"/>
            </a:pPr>
            <a:r>
              <a:rPr lang="en-US" sz="1600" dirty="0"/>
              <a:t>Used only when we have two or more output neurons and is applied simultaneously to all the output neurons</a:t>
            </a:r>
          </a:p>
          <a:p>
            <a:pPr marL="342900" indent="-342900">
              <a:buFont typeface="+mj-lt"/>
              <a:buAutoNum type="arabicPeriod"/>
            </a:pPr>
            <a:r>
              <a:rPr lang="en-US" sz="1600" dirty="0"/>
              <a:t>Turns raw numbers coming out of the pen-ultimate layer into probability values in the output layer</a:t>
            </a:r>
          </a:p>
          <a:p>
            <a:pPr marL="342900" indent="-342900">
              <a:buFont typeface="+mj-lt"/>
              <a:buAutoNum type="arabicPeriod"/>
            </a:pPr>
            <a:r>
              <a:rPr lang="en-US" sz="1600" dirty="0"/>
              <a:t>Suppose output layer neurons emit (Op1, Op2, </a:t>
            </a:r>
            <a:r>
              <a:rPr lang="en-US" sz="1600" dirty="0" err="1"/>
              <a:t>Opn</a:t>
            </a:r>
            <a:r>
              <a:rPr lang="en-US" sz="1600" dirty="0"/>
              <a:t>). The raw numbers may not make much sense. We convert that into probabilities using </a:t>
            </a:r>
            <a:r>
              <a:rPr lang="en-US" sz="1600" dirty="0" err="1"/>
              <a:t>Softmax</a:t>
            </a:r>
            <a:r>
              <a:rPr lang="en-US" sz="1600" dirty="0"/>
              <a:t> which becomes more meaningful. For e.g. input belongs to cycle is 30 times more likely than sailboat, 13 times more probable than car</a:t>
            </a:r>
          </a:p>
        </p:txBody>
      </p:sp>
      <p:grpSp>
        <p:nvGrpSpPr>
          <p:cNvPr id="17" name="Group 16">
            <a:extLst>
              <a:ext uri="{FF2B5EF4-FFF2-40B4-BE49-F238E27FC236}">
                <a16:creationId xmlns:a16="http://schemas.microsoft.com/office/drawing/2014/main" id="{788432E4-DFBB-4A5F-A3BD-5ADEDCA5868B}"/>
              </a:ext>
            </a:extLst>
          </p:cNvPr>
          <p:cNvGrpSpPr/>
          <p:nvPr/>
        </p:nvGrpSpPr>
        <p:grpSpPr>
          <a:xfrm>
            <a:off x="985129" y="3570957"/>
            <a:ext cx="7551967" cy="2753643"/>
            <a:chOff x="985129" y="3352800"/>
            <a:chExt cx="7551967" cy="2753643"/>
          </a:xfrm>
        </p:grpSpPr>
        <p:pic>
          <p:nvPicPr>
            <p:cNvPr id="3" name="Picture 2">
              <a:extLst>
                <a:ext uri="{FF2B5EF4-FFF2-40B4-BE49-F238E27FC236}">
                  <a16:creationId xmlns:a16="http://schemas.microsoft.com/office/drawing/2014/main" id="{B8EB9A20-52A0-4F8B-8632-4633F91E94A1}"/>
                </a:ext>
              </a:extLst>
            </p:cNvPr>
            <p:cNvPicPr>
              <a:picLocks noChangeAspect="1"/>
            </p:cNvPicPr>
            <p:nvPr/>
          </p:nvPicPr>
          <p:blipFill>
            <a:blip r:embed="rId3"/>
            <a:stretch>
              <a:fillRect/>
            </a:stretch>
          </p:blipFill>
          <p:spPr>
            <a:xfrm>
              <a:off x="4426399" y="3744243"/>
              <a:ext cx="1986671" cy="2362200"/>
            </a:xfrm>
            <a:prstGeom prst="rect">
              <a:avLst/>
            </a:prstGeom>
          </p:spPr>
        </p:pic>
        <p:sp>
          <p:nvSpPr>
            <p:cNvPr id="7" name="Rectangle 6">
              <a:extLst>
                <a:ext uri="{FF2B5EF4-FFF2-40B4-BE49-F238E27FC236}">
                  <a16:creationId xmlns:a16="http://schemas.microsoft.com/office/drawing/2014/main" id="{784F47DA-E301-4312-9EDF-BB288F56928E}"/>
                </a:ext>
              </a:extLst>
            </p:cNvPr>
            <p:cNvSpPr/>
            <p:nvPr/>
          </p:nvSpPr>
          <p:spPr>
            <a:xfrm>
              <a:off x="2971800" y="3962400"/>
              <a:ext cx="1454599" cy="2057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Entire Network</a:t>
              </a:r>
            </a:p>
          </p:txBody>
        </p:sp>
        <p:sp>
          <p:nvSpPr>
            <p:cNvPr id="8" name="TextBox 7">
              <a:extLst>
                <a:ext uri="{FF2B5EF4-FFF2-40B4-BE49-F238E27FC236}">
                  <a16:creationId xmlns:a16="http://schemas.microsoft.com/office/drawing/2014/main" id="{1F1EAA4D-ABC3-4AD8-BD7D-4FD2F4CADBA0}"/>
                </a:ext>
              </a:extLst>
            </p:cNvPr>
            <p:cNvSpPr txBox="1"/>
            <p:nvPr/>
          </p:nvSpPr>
          <p:spPr>
            <a:xfrm>
              <a:off x="4572000" y="3352800"/>
              <a:ext cx="914400" cy="523220"/>
            </a:xfrm>
            <a:prstGeom prst="rect">
              <a:avLst/>
            </a:prstGeom>
            <a:noFill/>
          </p:spPr>
          <p:txBody>
            <a:bodyPr wrap="square" rtlCol="0">
              <a:spAutoFit/>
            </a:bodyPr>
            <a:lstStyle/>
            <a:p>
              <a:r>
                <a:rPr lang="en-US" sz="1400" b="1" dirty="0"/>
                <a:t>Output </a:t>
              </a:r>
            </a:p>
            <a:p>
              <a:r>
                <a:rPr lang="en-US" sz="1400" b="1" dirty="0"/>
                <a:t>Layer</a:t>
              </a:r>
            </a:p>
          </p:txBody>
        </p:sp>
        <p:sp>
          <p:nvSpPr>
            <p:cNvPr id="9" name="TextBox 8">
              <a:extLst>
                <a:ext uri="{FF2B5EF4-FFF2-40B4-BE49-F238E27FC236}">
                  <a16:creationId xmlns:a16="http://schemas.microsoft.com/office/drawing/2014/main" id="{049CF73D-76C0-4B8D-B001-5C886CAB2072}"/>
                </a:ext>
              </a:extLst>
            </p:cNvPr>
            <p:cNvSpPr txBox="1"/>
            <p:nvPr/>
          </p:nvSpPr>
          <p:spPr>
            <a:xfrm>
              <a:off x="7165496" y="3362980"/>
              <a:ext cx="1371600" cy="523220"/>
            </a:xfrm>
            <a:prstGeom prst="rect">
              <a:avLst/>
            </a:prstGeom>
            <a:noFill/>
          </p:spPr>
          <p:txBody>
            <a:bodyPr wrap="square" rtlCol="0">
              <a:spAutoFit/>
            </a:bodyPr>
            <a:lstStyle/>
            <a:p>
              <a:r>
                <a:rPr lang="en-US" sz="1400" b="1" dirty="0"/>
                <a:t>Output</a:t>
              </a:r>
            </a:p>
            <a:p>
              <a:r>
                <a:rPr lang="en-US" sz="1400" b="1" dirty="0"/>
                <a:t>Classes</a:t>
              </a:r>
            </a:p>
          </p:txBody>
        </p:sp>
        <p:pic>
          <p:nvPicPr>
            <p:cNvPr id="10" name="Picture 12" descr="http://bicycletutor.com/images/bike-map-large.jpg">
              <a:extLst>
                <a:ext uri="{FF2B5EF4-FFF2-40B4-BE49-F238E27FC236}">
                  <a16:creationId xmlns:a16="http://schemas.microsoft.com/office/drawing/2014/main" id="{E2FAC45D-C2AB-4F59-9024-3D4567AFBC74}"/>
                </a:ext>
              </a:extLst>
            </p:cNvPr>
            <p:cNvPicPr>
              <a:picLocks noChangeAspect="1" noChangeArrowheads="1"/>
            </p:cNvPicPr>
            <p:nvPr/>
          </p:nvPicPr>
          <p:blipFill>
            <a:blip r:embed="rId4" cstate="print"/>
            <a:srcRect/>
            <a:stretch>
              <a:fillRect/>
            </a:stretch>
          </p:blipFill>
          <p:spPr bwMode="auto">
            <a:xfrm>
              <a:off x="7263179" y="4485729"/>
              <a:ext cx="661621" cy="406974"/>
            </a:xfrm>
            <a:prstGeom prst="rect">
              <a:avLst/>
            </a:prstGeom>
            <a:noFill/>
          </p:spPr>
        </p:pic>
        <p:pic>
          <p:nvPicPr>
            <p:cNvPr id="11" name="Picture 14" descr="http://images.clipartpanda.com/ebb-clipart-di6ebb5yT.png">
              <a:extLst>
                <a:ext uri="{FF2B5EF4-FFF2-40B4-BE49-F238E27FC236}">
                  <a16:creationId xmlns:a16="http://schemas.microsoft.com/office/drawing/2014/main" id="{0384BB31-79B8-437C-959D-C07560D36ED8}"/>
                </a:ext>
              </a:extLst>
            </p:cNvPr>
            <p:cNvPicPr>
              <a:picLocks noChangeAspect="1" noChangeArrowheads="1"/>
            </p:cNvPicPr>
            <p:nvPr/>
          </p:nvPicPr>
          <p:blipFill>
            <a:blip r:embed="rId5" cstate="print"/>
            <a:srcRect/>
            <a:stretch>
              <a:fillRect/>
            </a:stretch>
          </p:blipFill>
          <p:spPr bwMode="auto">
            <a:xfrm>
              <a:off x="7239000" y="4023189"/>
              <a:ext cx="685800" cy="344043"/>
            </a:xfrm>
            <a:prstGeom prst="rect">
              <a:avLst/>
            </a:prstGeom>
            <a:noFill/>
          </p:spPr>
        </p:pic>
        <p:pic>
          <p:nvPicPr>
            <p:cNvPr id="12" name="Picture 10" descr="http://routesrentals.com/blogroll/wp-content/uploads/2012/09/routes-rentals-tours-shop-bicycle-parts-tools-1.png">
              <a:extLst>
                <a:ext uri="{FF2B5EF4-FFF2-40B4-BE49-F238E27FC236}">
                  <a16:creationId xmlns:a16="http://schemas.microsoft.com/office/drawing/2014/main" id="{59B76584-F535-4987-81CC-8FE8DFD56A3F}"/>
                </a:ext>
              </a:extLst>
            </p:cNvPr>
            <p:cNvPicPr>
              <a:picLocks noChangeAspect="1" noChangeArrowheads="1"/>
            </p:cNvPicPr>
            <p:nvPr/>
          </p:nvPicPr>
          <p:blipFill>
            <a:blip r:embed="rId6" cstate="print"/>
            <a:srcRect/>
            <a:stretch>
              <a:fillRect/>
            </a:stretch>
          </p:blipFill>
          <p:spPr bwMode="auto">
            <a:xfrm>
              <a:off x="985129" y="4083159"/>
              <a:ext cx="1371379" cy="1815882"/>
            </a:xfrm>
            <a:prstGeom prst="rect">
              <a:avLst/>
            </a:prstGeom>
            <a:noFill/>
          </p:spPr>
        </p:pic>
        <p:sp>
          <p:nvSpPr>
            <p:cNvPr id="4" name="Right Brace 3">
              <a:extLst>
                <a:ext uri="{FF2B5EF4-FFF2-40B4-BE49-F238E27FC236}">
                  <a16:creationId xmlns:a16="http://schemas.microsoft.com/office/drawing/2014/main" id="{E7DFFF94-A6BF-412C-BE85-1F1462688420}"/>
                </a:ext>
              </a:extLst>
            </p:cNvPr>
            <p:cNvSpPr/>
            <p:nvPr/>
          </p:nvSpPr>
          <p:spPr>
            <a:xfrm>
              <a:off x="2507801" y="3962400"/>
              <a:ext cx="400069" cy="2057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098" name="Picture 2" descr="Image result for sail boat">
              <a:extLst>
                <a:ext uri="{FF2B5EF4-FFF2-40B4-BE49-F238E27FC236}">
                  <a16:creationId xmlns:a16="http://schemas.microsoft.com/office/drawing/2014/main" id="{BE9B609D-7339-4400-A60E-4CB1BC41FAE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6001" y="5207946"/>
              <a:ext cx="768799" cy="7687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9F13F35-536D-4F7E-9EC1-0C180EC954E1}"/>
                </a:ext>
              </a:extLst>
            </p:cNvPr>
            <p:cNvSpPr txBox="1"/>
            <p:nvPr/>
          </p:nvSpPr>
          <p:spPr>
            <a:xfrm>
              <a:off x="6275832" y="4019858"/>
              <a:ext cx="533400" cy="276999"/>
            </a:xfrm>
            <a:prstGeom prst="rect">
              <a:avLst/>
            </a:prstGeom>
            <a:noFill/>
          </p:spPr>
          <p:txBody>
            <a:bodyPr wrap="square" rtlCol="0">
              <a:spAutoFit/>
            </a:bodyPr>
            <a:lstStyle/>
            <a:p>
              <a:r>
                <a:rPr lang="en-US" sz="1200" dirty="0"/>
                <a:t>.07</a:t>
              </a:r>
            </a:p>
          </p:txBody>
        </p:sp>
        <p:sp>
          <p:nvSpPr>
            <p:cNvPr id="14" name="TextBox 13">
              <a:extLst>
                <a:ext uri="{FF2B5EF4-FFF2-40B4-BE49-F238E27FC236}">
                  <a16:creationId xmlns:a16="http://schemas.microsoft.com/office/drawing/2014/main" id="{F97121C6-6A83-4353-89D0-6309B261CE7E}"/>
                </a:ext>
              </a:extLst>
            </p:cNvPr>
            <p:cNvSpPr txBox="1"/>
            <p:nvPr/>
          </p:nvSpPr>
          <p:spPr>
            <a:xfrm>
              <a:off x="6245352" y="4572000"/>
              <a:ext cx="533400" cy="276999"/>
            </a:xfrm>
            <a:prstGeom prst="rect">
              <a:avLst/>
            </a:prstGeom>
            <a:noFill/>
          </p:spPr>
          <p:txBody>
            <a:bodyPr wrap="square" rtlCol="0">
              <a:spAutoFit/>
            </a:bodyPr>
            <a:lstStyle/>
            <a:p>
              <a:r>
                <a:rPr lang="en-US" sz="1200" dirty="0"/>
                <a:t> 0.9</a:t>
              </a:r>
            </a:p>
          </p:txBody>
        </p:sp>
        <p:sp>
          <p:nvSpPr>
            <p:cNvPr id="15" name="TextBox 14">
              <a:extLst>
                <a:ext uri="{FF2B5EF4-FFF2-40B4-BE49-F238E27FC236}">
                  <a16:creationId xmlns:a16="http://schemas.microsoft.com/office/drawing/2014/main" id="{0045CA61-284C-4706-A5EC-D5BEA3E854E8}"/>
                </a:ext>
              </a:extLst>
            </p:cNvPr>
            <p:cNvSpPr txBox="1"/>
            <p:nvPr/>
          </p:nvSpPr>
          <p:spPr>
            <a:xfrm>
              <a:off x="6275832" y="5514201"/>
              <a:ext cx="533400" cy="276999"/>
            </a:xfrm>
            <a:prstGeom prst="rect">
              <a:avLst/>
            </a:prstGeom>
            <a:noFill/>
          </p:spPr>
          <p:txBody>
            <a:bodyPr wrap="square" rtlCol="0">
              <a:spAutoFit/>
            </a:bodyPr>
            <a:lstStyle/>
            <a:p>
              <a:r>
                <a:rPr lang="en-US" sz="1200" dirty="0"/>
                <a:t>.03</a:t>
              </a:r>
            </a:p>
          </p:txBody>
        </p:sp>
        <p:sp>
          <p:nvSpPr>
            <p:cNvPr id="16" name="TextBox 15">
              <a:extLst>
                <a:ext uri="{FF2B5EF4-FFF2-40B4-BE49-F238E27FC236}">
                  <a16:creationId xmlns:a16="http://schemas.microsoft.com/office/drawing/2014/main" id="{4ACF46EA-521F-49B2-9F5E-56105E4A827D}"/>
                </a:ext>
              </a:extLst>
            </p:cNvPr>
            <p:cNvSpPr txBox="1"/>
            <p:nvPr/>
          </p:nvSpPr>
          <p:spPr>
            <a:xfrm>
              <a:off x="5657869" y="3352800"/>
              <a:ext cx="1371600" cy="523220"/>
            </a:xfrm>
            <a:prstGeom prst="rect">
              <a:avLst/>
            </a:prstGeom>
            <a:noFill/>
          </p:spPr>
          <p:txBody>
            <a:bodyPr wrap="square" rtlCol="0">
              <a:spAutoFit/>
            </a:bodyPr>
            <a:lstStyle/>
            <a:p>
              <a:r>
                <a:rPr lang="en-US" sz="1400" b="1" dirty="0"/>
                <a:t>Probability of belonging to</a:t>
              </a:r>
            </a:p>
          </p:txBody>
        </p:sp>
      </p:grpSp>
      <p:sp>
        <p:nvSpPr>
          <p:cNvPr id="19" name="TextBox 18">
            <a:extLst>
              <a:ext uri="{FF2B5EF4-FFF2-40B4-BE49-F238E27FC236}">
                <a16:creationId xmlns:a16="http://schemas.microsoft.com/office/drawing/2014/main" id="{B363BB7A-DB0B-4012-913B-97B25581308D}"/>
              </a:ext>
            </a:extLst>
          </p:cNvPr>
          <p:cNvSpPr txBox="1"/>
          <p:nvPr/>
        </p:nvSpPr>
        <p:spPr>
          <a:xfrm>
            <a:off x="4886334" y="4422687"/>
            <a:ext cx="533400" cy="276999"/>
          </a:xfrm>
          <a:prstGeom prst="rect">
            <a:avLst/>
          </a:prstGeom>
          <a:noFill/>
        </p:spPr>
        <p:txBody>
          <a:bodyPr wrap="square" rtlCol="0">
            <a:spAutoFit/>
          </a:bodyPr>
          <a:lstStyle/>
          <a:p>
            <a:r>
              <a:rPr lang="en-US" sz="1200" dirty="0"/>
              <a:t>Op1</a:t>
            </a:r>
          </a:p>
        </p:txBody>
      </p:sp>
      <p:sp>
        <p:nvSpPr>
          <p:cNvPr id="20" name="TextBox 19">
            <a:extLst>
              <a:ext uri="{FF2B5EF4-FFF2-40B4-BE49-F238E27FC236}">
                <a16:creationId xmlns:a16="http://schemas.microsoft.com/office/drawing/2014/main" id="{EC0BB12A-9BD2-49C6-84B1-8808E923E6EC}"/>
              </a:ext>
            </a:extLst>
          </p:cNvPr>
          <p:cNvSpPr txBox="1"/>
          <p:nvPr/>
        </p:nvSpPr>
        <p:spPr>
          <a:xfrm>
            <a:off x="4876800" y="5057001"/>
            <a:ext cx="533400" cy="276999"/>
          </a:xfrm>
          <a:prstGeom prst="rect">
            <a:avLst/>
          </a:prstGeom>
          <a:noFill/>
        </p:spPr>
        <p:txBody>
          <a:bodyPr wrap="square" rtlCol="0">
            <a:spAutoFit/>
          </a:bodyPr>
          <a:lstStyle/>
          <a:p>
            <a:r>
              <a:rPr lang="en-US" sz="1200" dirty="0"/>
              <a:t>Op2</a:t>
            </a:r>
          </a:p>
        </p:txBody>
      </p:sp>
      <p:sp>
        <p:nvSpPr>
          <p:cNvPr id="21" name="TextBox 20">
            <a:extLst>
              <a:ext uri="{FF2B5EF4-FFF2-40B4-BE49-F238E27FC236}">
                <a16:creationId xmlns:a16="http://schemas.microsoft.com/office/drawing/2014/main" id="{F6F5ABD0-2075-405A-BFD1-56E68F315D69}"/>
              </a:ext>
            </a:extLst>
          </p:cNvPr>
          <p:cNvSpPr txBox="1"/>
          <p:nvPr/>
        </p:nvSpPr>
        <p:spPr>
          <a:xfrm>
            <a:off x="4876800" y="6047601"/>
            <a:ext cx="533400" cy="276999"/>
          </a:xfrm>
          <a:prstGeom prst="rect">
            <a:avLst/>
          </a:prstGeom>
          <a:noFill/>
        </p:spPr>
        <p:txBody>
          <a:bodyPr wrap="square" rtlCol="0">
            <a:spAutoFit/>
          </a:bodyPr>
          <a:lstStyle/>
          <a:p>
            <a:r>
              <a:rPr lang="en-US" sz="1200" dirty="0" err="1"/>
              <a:t>Opn</a:t>
            </a:r>
            <a:endParaRPr lang="en-US" sz="1200" dirty="0"/>
          </a:p>
        </p:txBody>
      </p:sp>
    </p:spTree>
    <p:extLst>
      <p:ext uri="{BB962C8B-B14F-4D97-AF65-F5344CB8AC3E}">
        <p14:creationId xmlns:p14="http://schemas.microsoft.com/office/powerpoint/2010/main" val="1669892915"/>
      </p:ext>
    </p:extLst>
  </p:cSld>
  <p:clrMapOvr>
    <a:masterClrMapping/>
  </p:clrMapOvr>
  <p:transition spd="med">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8869BC-A272-42BC-91BE-BCD5BFB3BC0D}"/>
              </a:ext>
            </a:extLst>
          </p:cNvPr>
          <p:cNvSpPr txBox="1"/>
          <p:nvPr/>
        </p:nvSpPr>
        <p:spPr>
          <a:xfrm>
            <a:off x="259379" y="941959"/>
            <a:ext cx="8382000" cy="381000"/>
          </a:xfrm>
          <a:prstGeom prst="rect">
            <a:avLst/>
          </a:prstGeom>
          <a:noFill/>
        </p:spPr>
        <p:txBody>
          <a:bodyPr wrap="square" rtlCol="0">
            <a:spAutoFit/>
          </a:bodyPr>
          <a:lstStyle/>
          <a:p>
            <a:r>
              <a:rPr lang="en-US" b="1" dirty="0"/>
              <a:t>Forward Propagation</a:t>
            </a:r>
          </a:p>
        </p:txBody>
      </p:sp>
      <p:sp>
        <p:nvSpPr>
          <p:cNvPr id="5" name="TextBox 4">
            <a:extLst>
              <a:ext uri="{FF2B5EF4-FFF2-40B4-BE49-F238E27FC236}">
                <a16:creationId xmlns:a16="http://schemas.microsoft.com/office/drawing/2014/main" id="{446C43B7-F74C-4B22-BC19-35E766E7E801}"/>
              </a:ext>
            </a:extLst>
          </p:cNvPr>
          <p:cNvSpPr txBox="1"/>
          <p:nvPr/>
        </p:nvSpPr>
        <p:spPr>
          <a:xfrm>
            <a:off x="171471" y="1412081"/>
            <a:ext cx="8469908" cy="3693319"/>
          </a:xfrm>
          <a:prstGeom prst="rect">
            <a:avLst/>
          </a:prstGeom>
          <a:noFill/>
        </p:spPr>
        <p:txBody>
          <a:bodyPr wrap="square" rtlCol="0">
            <a:spAutoFit/>
          </a:bodyPr>
          <a:lstStyle/>
          <a:p>
            <a:pPr marL="342900" indent="-342900">
              <a:buFont typeface="+mj-lt"/>
              <a:buAutoNum type="arabicPeriod"/>
            </a:pPr>
            <a:r>
              <a:rPr lang="en-US" dirty="0"/>
              <a:t>The directed acyclic path taken by input data from input layer to get transformed using non-linear functions into final network level outputs</a:t>
            </a:r>
          </a:p>
          <a:p>
            <a:pPr marL="342900" indent="-342900">
              <a:buFont typeface="+mj-lt"/>
              <a:buAutoNum type="arabicPeriod"/>
            </a:pPr>
            <a:endParaRPr lang="en-US" dirty="0"/>
          </a:p>
          <a:p>
            <a:pPr marL="342900" indent="-342900">
              <a:buFont typeface="+mj-lt"/>
              <a:buAutoNum type="arabicPeriod"/>
            </a:pPr>
            <a:r>
              <a:rPr lang="en-US" dirty="0"/>
              <a:t>Input data is propagated forward from the input layer to hidden layer till it reaches final layer where predictions are emitted</a:t>
            </a:r>
          </a:p>
          <a:p>
            <a:pPr marL="342900" indent="-342900">
              <a:buFont typeface="+mj-lt"/>
              <a:buAutoNum type="arabicPeriod"/>
            </a:pPr>
            <a:endParaRPr lang="en-US" dirty="0"/>
          </a:p>
          <a:p>
            <a:pPr marL="342900" indent="-342900">
              <a:buFont typeface="+mj-lt"/>
              <a:buAutoNum type="arabicPeriod"/>
            </a:pPr>
            <a:r>
              <a:rPr lang="en-US" dirty="0"/>
              <a:t>At every layer, data gets transformed non-linearly in every neuron</a:t>
            </a:r>
          </a:p>
          <a:p>
            <a:pPr marL="342900" indent="-342900">
              <a:buFont typeface="+mj-lt"/>
              <a:buAutoNum type="arabicPeriod"/>
            </a:pPr>
            <a:endParaRPr lang="en-US" dirty="0"/>
          </a:p>
          <a:p>
            <a:pPr marL="342900" indent="-342900">
              <a:buFont typeface="+mj-lt"/>
              <a:buAutoNum type="arabicPeriod"/>
            </a:pPr>
            <a:r>
              <a:rPr lang="en-US" dirty="0"/>
              <a:t>There may be multiple hidden layers with multiple neurons in each layer </a:t>
            </a:r>
          </a:p>
          <a:p>
            <a:pPr marL="342900" indent="-342900">
              <a:buFont typeface="+mj-lt"/>
              <a:buAutoNum type="arabicPeriod"/>
            </a:pPr>
            <a:endParaRPr lang="en-US" dirty="0"/>
          </a:p>
          <a:p>
            <a:pPr marL="342900" indent="-342900">
              <a:buFont typeface="+mj-lt"/>
              <a:buAutoNum type="arabicPeriod"/>
            </a:pPr>
            <a:r>
              <a:rPr lang="en-US" dirty="0"/>
              <a:t>The last layer is the output layer which may have a </a:t>
            </a:r>
            <a:r>
              <a:rPr lang="en-US" dirty="0" err="1"/>
              <a:t>softmax</a:t>
            </a:r>
            <a:r>
              <a:rPr lang="en-US" dirty="0"/>
              <a:t> function (if the network is a multi class classifier) </a:t>
            </a:r>
          </a:p>
          <a:p>
            <a:pPr marL="342900" indent="-342900">
              <a:buFont typeface="+mj-lt"/>
              <a:buAutoNum type="arabicPeriod"/>
            </a:pPr>
            <a:endParaRPr lang="en-US" dirty="0"/>
          </a:p>
        </p:txBody>
      </p:sp>
    </p:spTree>
    <p:extLst>
      <p:ext uri="{BB962C8B-B14F-4D97-AF65-F5344CB8AC3E}">
        <p14:creationId xmlns:p14="http://schemas.microsoft.com/office/powerpoint/2010/main" val="3421172327"/>
      </p:ext>
    </p:extLst>
  </p:cSld>
  <p:clrMapOvr>
    <a:masterClrMapping/>
  </p:clrMapOvr>
  <p:transition spd="med">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A07C478-F5CF-46C1-B169-FF0D05DA8B87}"/>
              </a:ext>
            </a:extLst>
          </p:cNvPr>
          <p:cNvPicPr>
            <a:picLocks noChangeAspect="1"/>
          </p:cNvPicPr>
          <p:nvPr/>
        </p:nvPicPr>
        <p:blipFill>
          <a:blip r:embed="rId2"/>
          <a:stretch>
            <a:fillRect/>
          </a:stretch>
        </p:blipFill>
        <p:spPr>
          <a:xfrm>
            <a:off x="654666" y="3002239"/>
            <a:ext cx="7591425" cy="3348567"/>
          </a:xfrm>
          <a:prstGeom prst="rect">
            <a:avLst/>
          </a:prstGeom>
        </p:spPr>
      </p:pic>
      <p:sp>
        <p:nvSpPr>
          <p:cNvPr id="2" name="TextBox 1">
            <a:extLst>
              <a:ext uri="{FF2B5EF4-FFF2-40B4-BE49-F238E27FC236}">
                <a16:creationId xmlns:a16="http://schemas.microsoft.com/office/drawing/2014/main" id="{6A8869BC-A272-42BC-91BE-BCD5BFB3BC0D}"/>
              </a:ext>
            </a:extLst>
          </p:cNvPr>
          <p:cNvSpPr txBox="1"/>
          <p:nvPr/>
        </p:nvSpPr>
        <p:spPr>
          <a:xfrm>
            <a:off x="259379" y="941959"/>
            <a:ext cx="8382000" cy="381000"/>
          </a:xfrm>
          <a:prstGeom prst="rect">
            <a:avLst/>
          </a:prstGeom>
          <a:noFill/>
        </p:spPr>
        <p:txBody>
          <a:bodyPr wrap="square" rtlCol="0">
            <a:spAutoFit/>
          </a:bodyPr>
          <a:lstStyle/>
          <a:p>
            <a:r>
              <a:rPr lang="en-US" b="1" dirty="0"/>
              <a:t>Forward Propagation</a:t>
            </a:r>
          </a:p>
        </p:txBody>
      </p:sp>
      <p:sp>
        <p:nvSpPr>
          <p:cNvPr id="5" name="TextBox 4">
            <a:extLst>
              <a:ext uri="{FF2B5EF4-FFF2-40B4-BE49-F238E27FC236}">
                <a16:creationId xmlns:a16="http://schemas.microsoft.com/office/drawing/2014/main" id="{446C43B7-F74C-4B22-BC19-35E766E7E801}"/>
              </a:ext>
            </a:extLst>
          </p:cNvPr>
          <p:cNvSpPr txBox="1"/>
          <p:nvPr/>
        </p:nvSpPr>
        <p:spPr>
          <a:xfrm>
            <a:off x="171471" y="1288732"/>
            <a:ext cx="8469908" cy="1631216"/>
          </a:xfrm>
          <a:prstGeom prst="rect">
            <a:avLst/>
          </a:prstGeom>
          <a:noFill/>
        </p:spPr>
        <p:txBody>
          <a:bodyPr wrap="square" rtlCol="0">
            <a:spAutoFit/>
          </a:bodyPr>
          <a:lstStyle/>
          <a:p>
            <a:pPr marL="342900" indent="-342900">
              <a:buFont typeface="+mj-lt"/>
              <a:buAutoNum type="arabicPeriod" startAt="6"/>
            </a:pPr>
            <a:r>
              <a:rPr lang="en-US" dirty="0"/>
              <a:t>Forward prop steps – </a:t>
            </a:r>
          </a:p>
          <a:p>
            <a:pPr marL="800100" lvl="1" indent="-342900">
              <a:buFont typeface="+mj-lt"/>
              <a:buAutoNum type="alphaLcPeriod"/>
            </a:pPr>
            <a:r>
              <a:rPr lang="en-US" sz="1600" dirty="0"/>
              <a:t>Calculate the weighted input to the hidden layer by multiplying 𝑋 by the hidden weight 𝑊ℎ </a:t>
            </a:r>
          </a:p>
          <a:p>
            <a:pPr marL="800100" lvl="1" indent="-342900">
              <a:buFont typeface="+mj-lt"/>
              <a:buAutoNum type="alphaLcPeriod"/>
            </a:pPr>
            <a:r>
              <a:rPr lang="en-US" sz="1600" dirty="0"/>
              <a:t>Apply the activation function and pass the result to the final layer </a:t>
            </a:r>
          </a:p>
          <a:p>
            <a:pPr marL="800100" lvl="1" indent="-342900">
              <a:buFont typeface="+mj-lt"/>
              <a:buAutoNum type="alphaLcPeriod"/>
            </a:pPr>
            <a:r>
              <a:rPr lang="en-US" sz="1600" dirty="0"/>
              <a:t>At output layer, repeat step b replacing 𝑋 by the hidden layer’s output</a:t>
            </a:r>
          </a:p>
          <a:p>
            <a:pPr marL="342900" indent="-342900">
              <a:buFont typeface="+mj-lt"/>
              <a:buAutoNum type="arabicPeriod" startAt="6"/>
            </a:pPr>
            <a:endParaRPr lang="en-US" dirty="0"/>
          </a:p>
        </p:txBody>
      </p:sp>
      <p:sp>
        <p:nvSpPr>
          <p:cNvPr id="7" name="TextBox 6">
            <a:extLst>
              <a:ext uri="{FF2B5EF4-FFF2-40B4-BE49-F238E27FC236}">
                <a16:creationId xmlns:a16="http://schemas.microsoft.com/office/drawing/2014/main" id="{C9435018-DC33-484E-A716-49D32D18885B}"/>
              </a:ext>
            </a:extLst>
          </p:cNvPr>
          <p:cNvSpPr txBox="1"/>
          <p:nvPr/>
        </p:nvSpPr>
        <p:spPr>
          <a:xfrm>
            <a:off x="978286" y="2668332"/>
            <a:ext cx="1460114" cy="304561"/>
          </a:xfrm>
          <a:prstGeom prst="rect">
            <a:avLst/>
          </a:prstGeom>
          <a:noFill/>
        </p:spPr>
        <p:txBody>
          <a:bodyPr wrap="square" rtlCol="0">
            <a:spAutoFit/>
          </a:bodyPr>
          <a:lstStyle/>
          <a:p>
            <a:r>
              <a:rPr lang="en-US" sz="1600" b="1" dirty="0"/>
              <a:t>Input Layer</a:t>
            </a:r>
          </a:p>
        </p:txBody>
      </p:sp>
      <p:sp>
        <p:nvSpPr>
          <p:cNvPr id="8" name="TextBox 7">
            <a:extLst>
              <a:ext uri="{FF2B5EF4-FFF2-40B4-BE49-F238E27FC236}">
                <a16:creationId xmlns:a16="http://schemas.microsoft.com/office/drawing/2014/main" id="{673F0D06-D9BC-499C-8A11-F956430F3239}"/>
              </a:ext>
            </a:extLst>
          </p:cNvPr>
          <p:cNvSpPr txBox="1"/>
          <p:nvPr/>
        </p:nvSpPr>
        <p:spPr>
          <a:xfrm>
            <a:off x="3410972" y="2645827"/>
            <a:ext cx="1552959" cy="304561"/>
          </a:xfrm>
          <a:prstGeom prst="rect">
            <a:avLst/>
          </a:prstGeom>
          <a:noFill/>
        </p:spPr>
        <p:txBody>
          <a:bodyPr wrap="square" rtlCol="0">
            <a:spAutoFit/>
          </a:bodyPr>
          <a:lstStyle/>
          <a:p>
            <a:r>
              <a:rPr lang="en-US" sz="1600" b="1" dirty="0"/>
              <a:t>Hidden Layer</a:t>
            </a:r>
          </a:p>
        </p:txBody>
      </p:sp>
      <p:sp>
        <p:nvSpPr>
          <p:cNvPr id="9" name="TextBox 8">
            <a:extLst>
              <a:ext uri="{FF2B5EF4-FFF2-40B4-BE49-F238E27FC236}">
                <a16:creationId xmlns:a16="http://schemas.microsoft.com/office/drawing/2014/main" id="{50CAF70E-DA8A-4FF2-A37C-BBF63AEAE35A}"/>
              </a:ext>
            </a:extLst>
          </p:cNvPr>
          <p:cNvSpPr txBox="1"/>
          <p:nvPr/>
        </p:nvSpPr>
        <p:spPr>
          <a:xfrm>
            <a:off x="5804309" y="2664874"/>
            <a:ext cx="1552959" cy="304561"/>
          </a:xfrm>
          <a:prstGeom prst="rect">
            <a:avLst/>
          </a:prstGeom>
          <a:noFill/>
        </p:spPr>
        <p:txBody>
          <a:bodyPr wrap="square" rtlCol="0">
            <a:spAutoFit/>
          </a:bodyPr>
          <a:lstStyle/>
          <a:p>
            <a:r>
              <a:rPr lang="en-US" sz="1600" b="1" dirty="0"/>
              <a:t>Output Layer</a:t>
            </a:r>
          </a:p>
        </p:txBody>
      </p:sp>
      <p:cxnSp>
        <p:nvCxnSpPr>
          <p:cNvPr id="14" name="Straight Connector 13">
            <a:extLst>
              <a:ext uri="{FF2B5EF4-FFF2-40B4-BE49-F238E27FC236}">
                <a16:creationId xmlns:a16="http://schemas.microsoft.com/office/drawing/2014/main" id="{4A56D067-7191-4016-A9E6-C814186C0617}"/>
              </a:ext>
            </a:extLst>
          </p:cNvPr>
          <p:cNvCxnSpPr/>
          <p:nvPr/>
        </p:nvCxnSpPr>
        <p:spPr>
          <a:xfrm>
            <a:off x="3410972" y="2969435"/>
            <a:ext cx="0" cy="3362325"/>
          </a:xfrm>
          <a:prstGeom prst="line">
            <a:avLst/>
          </a:prstGeom>
          <a:ln>
            <a:solidFill>
              <a:schemeClr val="accent4">
                <a:lumMod val="60000"/>
                <a:lumOff val="40000"/>
              </a:schemeClr>
            </a:solidFill>
            <a:prstDash val="lgDash"/>
          </a:ln>
        </p:spPr>
        <p:style>
          <a:lnRef idx="1">
            <a:schemeClr val="accent6"/>
          </a:lnRef>
          <a:fillRef idx="0">
            <a:schemeClr val="accent6"/>
          </a:fillRef>
          <a:effectRef idx="0">
            <a:schemeClr val="accent6"/>
          </a:effectRef>
          <a:fontRef idx="minor">
            <a:schemeClr val="tx1"/>
          </a:fontRef>
        </p:style>
      </p:cxnSp>
      <p:cxnSp>
        <p:nvCxnSpPr>
          <p:cNvPr id="23" name="Straight Connector 22">
            <a:extLst>
              <a:ext uri="{FF2B5EF4-FFF2-40B4-BE49-F238E27FC236}">
                <a16:creationId xmlns:a16="http://schemas.microsoft.com/office/drawing/2014/main" id="{A593021A-434C-4BFA-A820-1610B3FDB780}"/>
              </a:ext>
            </a:extLst>
          </p:cNvPr>
          <p:cNvCxnSpPr/>
          <p:nvPr/>
        </p:nvCxnSpPr>
        <p:spPr>
          <a:xfrm>
            <a:off x="4953000" y="2969435"/>
            <a:ext cx="0" cy="3362325"/>
          </a:xfrm>
          <a:prstGeom prst="line">
            <a:avLst/>
          </a:prstGeom>
          <a:ln>
            <a:solidFill>
              <a:schemeClr val="accent4">
                <a:lumMod val="60000"/>
                <a:lumOff val="40000"/>
              </a:schemeClr>
            </a:solidFill>
            <a:prstDash val="lgDash"/>
          </a:ln>
        </p:spPr>
        <p:style>
          <a:lnRef idx="1">
            <a:schemeClr val="accent6"/>
          </a:lnRef>
          <a:fillRef idx="0">
            <a:schemeClr val="accent6"/>
          </a:fillRef>
          <a:effectRef idx="0">
            <a:schemeClr val="accent6"/>
          </a:effectRef>
          <a:fontRef idx="minor">
            <a:schemeClr val="tx1"/>
          </a:fontRef>
        </p:style>
      </p:cxnSp>
      <p:cxnSp>
        <p:nvCxnSpPr>
          <p:cNvPr id="25" name="Straight Connector 24">
            <a:extLst>
              <a:ext uri="{FF2B5EF4-FFF2-40B4-BE49-F238E27FC236}">
                <a16:creationId xmlns:a16="http://schemas.microsoft.com/office/drawing/2014/main" id="{897B1AD8-4B7A-4BA2-A2A0-551AE1C56D1D}"/>
              </a:ext>
            </a:extLst>
          </p:cNvPr>
          <p:cNvCxnSpPr/>
          <p:nvPr/>
        </p:nvCxnSpPr>
        <p:spPr>
          <a:xfrm>
            <a:off x="7563555" y="2971800"/>
            <a:ext cx="0" cy="3362325"/>
          </a:xfrm>
          <a:prstGeom prst="line">
            <a:avLst/>
          </a:prstGeom>
          <a:ln>
            <a:solidFill>
              <a:schemeClr val="accent4">
                <a:lumMod val="60000"/>
                <a:lumOff val="40000"/>
              </a:schemeClr>
            </a:solidFill>
            <a:prstDash val="lgDash"/>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97551499"/>
      </p:ext>
    </p:extLst>
  </p:cSld>
  <p:clrMapOvr>
    <a:masterClrMapping/>
  </p:clrMapOvr>
  <p:transition spd="med">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8869BC-A272-42BC-91BE-BCD5BFB3BC0D}"/>
              </a:ext>
            </a:extLst>
          </p:cNvPr>
          <p:cNvSpPr txBox="1"/>
          <p:nvPr/>
        </p:nvSpPr>
        <p:spPr>
          <a:xfrm>
            <a:off x="259379" y="941959"/>
            <a:ext cx="8382000" cy="381000"/>
          </a:xfrm>
          <a:prstGeom prst="rect">
            <a:avLst/>
          </a:prstGeom>
          <a:noFill/>
        </p:spPr>
        <p:txBody>
          <a:bodyPr wrap="square" rtlCol="0">
            <a:spAutoFit/>
          </a:bodyPr>
          <a:lstStyle/>
          <a:p>
            <a:r>
              <a:rPr lang="en-US" b="1" dirty="0"/>
              <a:t>Bias Term</a:t>
            </a:r>
          </a:p>
        </p:txBody>
      </p:sp>
      <p:sp>
        <p:nvSpPr>
          <p:cNvPr id="5" name="TextBox 4">
            <a:extLst>
              <a:ext uri="{FF2B5EF4-FFF2-40B4-BE49-F238E27FC236}">
                <a16:creationId xmlns:a16="http://schemas.microsoft.com/office/drawing/2014/main" id="{446C43B7-F74C-4B22-BC19-35E766E7E801}"/>
              </a:ext>
            </a:extLst>
          </p:cNvPr>
          <p:cNvSpPr txBox="1"/>
          <p:nvPr/>
        </p:nvSpPr>
        <p:spPr>
          <a:xfrm>
            <a:off x="171471" y="1288732"/>
            <a:ext cx="8469908" cy="5355312"/>
          </a:xfrm>
          <a:prstGeom prst="rect">
            <a:avLst/>
          </a:prstGeom>
          <a:noFill/>
        </p:spPr>
        <p:txBody>
          <a:bodyPr wrap="square" rtlCol="0">
            <a:spAutoFit/>
          </a:bodyPr>
          <a:lstStyle/>
          <a:p>
            <a:pPr marL="342900" indent="-342900">
              <a:buFont typeface="+mj-lt"/>
              <a:buAutoNum type="arabicPeriod"/>
            </a:pPr>
            <a:r>
              <a:rPr lang="en-US" dirty="0"/>
              <a:t>Every neuron in the hidden layers are associated with a bias term. The bias term help us to control the firing threshold in each neuron</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It acts like the intercept in a linear equation (y = sum(mx) + c). If sum(mx) is not crossing the threshold but the neuron needs to fire</a:t>
            </a:r>
          </a:p>
          <a:p>
            <a:pPr marL="342900" indent="-342900">
              <a:buFont typeface="+mj-lt"/>
              <a:buAutoNum type="arabicPeriod"/>
            </a:pPr>
            <a:endParaRPr lang="en-US" dirty="0"/>
          </a:p>
          <a:p>
            <a:pPr marL="342900" indent="-342900">
              <a:buFont typeface="+mj-lt"/>
              <a:buAutoNum type="arabicPeriod"/>
            </a:pPr>
            <a:r>
              <a:rPr lang="en-US" dirty="0"/>
              <a:t>bias will be adjusted to lower that neuron’s threshold to make it fire! Network learns richer set of patterns using bias</a:t>
            </a:r>
          </a:p>
          <a:p>
            <a:pPr marL="342900" indent="-342900">
              <a:buFont typeface="+mj-lt"/>
              <a:buAutoNum type="arabicPeriod"/>
            </a:pPr>
            <a:endParaRPr lang="en-US" dirty="0"/>
          </a:p>
          <a:p>
            <a:pPr marL="342900" indent="-342900">
              <a:buFont typeface="+mj-lt"/>
              <a:buAutoNum type="arabicPeriod"/>
            </a:pPr>
            <a:r>
              <a:rPr lang="en-US" dirty="0"/>
              <a:t>The bias term is also considered as input though it does not come from data</a:t>
            </a:r>
          </a:p>
        </p:txBody>
      </p:sp>
      <p:pic>
        <p:nvPicPr>
          <p:cNvPr id="4" name="Picture 2" descr="https://media.licdn.com/mpr/mpr/shrinknp_800_800/AAEAAQAAAAAAAAf2AAAAJDFjMjA0ODZmLTdkODktNGUwOS04NTFkLWRlY2ExZmVjYjFkNw.gif">
            <a:extLst>
              <a:ext uri="{FF2B5EF4-FFF2-40B4-BE49-F238E27FC236}">
                <a16:creationId xmlns:a16="http://schemas.microsoft.com/office/drawing/2014/main" id="{638522B3-33BD-4244-8C39-A4716DC66BD2}"/>
              </a:ext>
            </a:extLst>
          </p:cNvPr>
          <p:cNvPicPr>
            <a:picLocks noChangeAspect="1" noChangeArrowheads="1"/>
          </p:cNvPicPr>
          <p:nvPr/>
        </p:nvPicPr>
        <p:blipFill>
          <a:blip r:embed="rId2" cstate="print"/>
          <a:srcRect/>
          <a:stretch>
            <a:fillRect/>
          </a:stretch>
        </p:blipFill>
        <p:spPr bwMode="auto">
          <a:xfrm>
            <a:off x="1371600" y="1905000"/>
            <a:ext cx="5334000" cy="2719093"/>
          </a:xfrm>
          <a:prstGeom prst="rect">
            <a:avLst/>
          </a:prstGeom>
          <a:noFill/>
        </p:spPr>
      </p:pic>
    </p:spTree>
    <p:extLst>
      <p:ext uri="{BB962C8B-B14F-4D97-AF65-F5344CB8AC3E}">
        <p14:creationId xmlns:p14="http://schemas.microsoft.com/office/powerpoint/2010/main" val="13051731"/>
      </p:ext>
    </p:extLst>
  </p:cSld>
  <p:clrMapOvr>
    <a:masterClrMapping/>
  </p:clrMapOvr>
  <p:transition spd="med">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8869BC-A272-42BC-91BE-BCD5BFB3BC0D}"/>
              </a:ext>
            </a:extLst>
          </p:cNvPr>
          <p:cNvSpPr txBox="1"/>
          <p:nvPr/>
        </p:nvSpPr>
        <p:spPr>
          <a:xfrm>
            <a:off x="259379" y="941959"/>
            <a:ext cx="8382000" cy="381000"/>
          </a:xfrm>
          <a:prstGeom prst="rect">
            <a:avLst/>
          </a:prstGeom>
          <a:noFill/>
        </p:spPr>
        <p:txBody>
          <a:bodyPr wrap="square" rtlCol="0">
            <a:spAutoFit/>
          </a:bodyPr>
          <a:lstStyle/>
          <a:p>
            <a:r>
              <a:rPr lang="en-US" b="1" dirty="0"/>
              <a:t>Forward Propagation and Matrix operations</a:t>
            </a:r>
          </a:p>
        </p:txBody>
      </p:sp>
      <p:grpSp>
        <p:nvGrpSpPr>
          <p:cNvPr id="43" name="Group 42">
            <a:extLst>
              <a:ext uri="{FF2B5EF4-FFF2-40B4-BE49-F238E27FC236}">
                <a16:creationId xmlns:a16="http://schemas.microsoft.com/office/drawing/2014/main" id="{ED5CB66B-D6B5-4F64-BE85-1B51754912A2}"/>
              </a:ext>
            </a:extLst>
          </p:cNvPr>
          <p:cNvGrpSpPr/>
          <p:nvPr/>
        </p:nvGrpSpPr>
        <p:grpSpPr>
          <a:xfrm>
            <a:off x="533400" y="1524001"/>
            <a:ext cx="6096000" cy="3962400"/>
            <a:chOff x="533400" y="1524000"/>
            <a:chExt cx="7696200" cy="4643437"/>
          </a:xfrm>
        </p:grpSpPr>
        <p:pic>
          <p:nvPicPr>
            <p:cNvPr id="4" name="Picture 2" descr="https://media.licdn.com/mpr/mpr/shrinknp_800_800/AAEAAQAAAAAAAAf2AAAAJDFjMjA0ODZmLTdkODktNGUwOS04NTFkLWRlY2ExZmVjYjFkNw.gif">
              <a:extLst>
                <a:ext uri="{FF2B5EF4-FFF2-40B4-BE49-F238E27FC236}">
                  <a16:creationId xmlns:a16="http://schemas.microsoft.com/office/drawing/2014/main" id="{638522B3-33BD-4244-8C39-A4716DC66BD2}"/>
                </a:ext>
              </a:extLst>
            </p:cNvPr>
            <p:cNvPicPr>
              <a:picLocks noChangeAspect="1" noChangeArrowheads="1"/>
            </p:cNvPicPr>
            <p:nvPr/>
          </p:nvPicPr>
          <p:blipFill>
            <a:blip r:embed="rId3" cstate="print"/>
            <a:srcRect/>
            <a:stretch>
              <a:fillRect/>
            </a:stretch>
          </p:blipFill>
          <p:spPr bwMode="auto">
            <a:xfrm>
              <a:off x="838200" y="1524000"/>
              <a:ext cx="7391400" cy="2719093"/>
            </a:xfrm>
            <a:prstGeom prst="rect">
              <a:avLst/>
            </a:prstGeom>
            <a:noFill/>
          </p:spPr>
        </p:pic>
        <p:pic>
          <p:nvPicPr>
            <p:cNvPr id="6" name="Picture 5">
              <a:extLst>
                <a:ext uri="{FF2B5EF4-FFF2-40B4-BE49-F238E27FC236}">
                  <a16:creationId xmlns:a16="http://schemas.microsoft.com/office/drawing/2014/main" id="{DEC42FDC-C73A-4FF0-9432-96B121F631BF}"/>
                </a:ext>
              </a:extLst>
            </p:cNvPr>
            <p:cNvPicPr>
              <a:picLocks noChangeAspect="1"/>
            </p:cNvPicPr>
            <p:nvPr/>
          </p:nvPicPr>
          <p:blipFill>
            <a:blip r:embed="rId4"/>
            <a:stretch>
              <a:fillRect/>
            </a:stretch>
          </p:blipFill>
          <p:spPr>
            <a:xfrm>
              <a:off x="533400" y="4529137"/>
              <a:ext cx="2762250" cy="1609725"/>
            </a:xfrm>
            <a:prstGeom prst="rect">
              <a:avLst/>
            </a:prstGeom>
          </p:spPr>
        </p:pic>
        <p:pic>
          <p:nvPicPr>
            <p:cNvPr id="7" name="Picture 6">
              <a:extLst>
                <a:ext uri="{FF2B5EF4-FFF2-40B4-BE49-F238E27FC236}">
                  <a16:creationId xmlns:a16="http://schemas.microsoft.com/office/drawing/2014/main" id="{0AD9EB4E-4037-4783-9021-5F3D1C0463F4}"/>
                </a:ext>
              </a:extLst>
            </p:cNvPr>
            <p:cNvPicPr>
              <a:picLocks noChangeAspect="1"/>
            </p:cNvPicPr>
            <p:nvPr/>
          </p:nvPicPr>
          <p:blipFill>
            <a:blip r:embed="rId5"/>
            <a:stretch>
              <a:fillRect/>
            </a:stretch>
          </p:blipFill>
          <p:spPr>
            <a:xfrm>
              <a:off x="3371852" y="4529137"/>
              <a:ext cx="2476500" cy="1600200"/>
            </a:xfrm>
            <a:prstGeom prst="rect">
              <a:avLst/>
            </a:prstGeom>
          </p:spPr>
        </p:pic>
        <p:pic>
          <p:nvPicPr>
            <p:cNvPr id="8" name="Picture 7">
              <a:extLst>
                <a:ext uri="{FF2B5EF4-FFF2-40B4-BE49-F238E27FC236}">
                  <a16:creationId xmlns:a16="http://schemas.microsoft.com/office/drawing/2014/main" id="{ECDFE53D-BC5E-45E5-A2E9-FD7B3A942C40}"/>
                </a:ext>
              </a:extLst>
            </p:cNvPr>
            <p:cNvPicPr>
              <a:picLocks noChangeAspect="1"/>
            </p:cNvPicPr>
            <p:nvPr/>
          </p:nvPicPr>
          <p:blipFill>
            <a:blip r:embed="rId6"/>
            <a:stretch>
              <a:fillRect/>
            </a:stretch>
          </p:blipFill>
          <p:spPr>
            <a:xfrm>
              <a:off x="5924554" y="4529137"/>
              <a:ext cx="2266950" cy="1638300"/>
            </a:xfrm>
            <a:prstGeom prst="rect">
              <a:avLst/>
            </a:prstGeom>
          </p:spPr>
        </p:pic>
        <p:cxnSp>
          <p:nvCxnSpPr>
            <p:cNvPr id="10" name="Straight Arrow Connector 9">
              <a:extLst>
                <a:ext uri="{FF2B5EF4-FFF2-40B4-BE49-F238E27FC236}">
                  <a16:creationId xmlns:a16="http://schemas.microsoft.com/office/drawing/2014/main" id="{A76A50E2-F3BD-4A58-934A-452B4AFDAAE8}"/>
                </a:ext>
              </a:extLst>
            </p:cNvPr>
            <p:cNvCxnSpPr/>
            <p:nvPr/>
          </p:nvCxnSpPr>
          <p:spPr>
            <a:xfrm flipV="1">
              <a:off x="1371600" y="3505200"/>
              <a:ext cx="762000" cy="1023937"/>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DBADB155-1A7B-407E-A50B-641EB6108B12}"/>
                </a:ext>
              </a:extLst>
            </p:cNvPr>
            <p:cNvCxnSpPr>
              <a:cxnSpLocks/>
            </p:cNvCxnSpPr>
            <p:nvPr/>
          </p:nvCxnSpPr>
          <p:spPr>
            <a:xfrm flipV="1">
              <a:off x="3085338" y="3505200"/>
              <a:ext cx="343662" cy="1023937"/>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3A224E66-0C60-4105-AB7C-177D3692BE54}"/>
                </a:ext>
              </a:extLst>
            </p:cNvPr>
            <p:cNvCxnSpPr/>
            <p:nvPr/>
          </p:nvCxnSpPr>
          <p:spPr>
            <a:xfrm flipV="1">
              <a:off x="2133600" y="3505200"/>
              <a:ext cx="1066800" cy="1143000"/>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01DC3FA8-C8F1-42DB-BDE6-DE7EF97C434D}"/>
                </a:ext>
              </a:extLst>
            </p:cNvPr>
            <p:cNvCxnSpPr>
              <a:cxnSpLocks/>
            </p:cNvCxnSpPr>
            <p:nvPr/>
          </p:nvCxnSpPr>
          <p:spPr>
            <a:xfrm flipV="1">
              <a:off x="3857246" y="3429000"/>
              <a:ext cx="276604" cy="1219201"/>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3795887D-9428-477A-82DB-CCAEF5FFE78E}"/>
                </a:ext>
              </a:extLst>
            </p:cNvPr>
            <p:cNvCxnSpPr>
              <a:cxnSpLocks/>
            </p:cNvCxnSpPr>
            <p:nvPr/>
          </p:nvCxnSpPr>
          <p:spPr>
            <a:xfrm flipV="1">
              <a:off x="4762504" y="3505200"/>
              <a:ext cx="390142" cy="1143000"/>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1682348A-4DB3-4242-8887-79356B0627BB}"/>
                </a:ext>
              </a:extLst>
            </p:cNvPr>
            <p:cNvCxnSpPr>
              <a:cxnSpLocks/>
            </p:cNvCxnSpPr>
            <p:nvPr/>
          </p:nvCxnSpPr>
          <p:spPr>
            <a:xfrm flipH="1" flipV="1">
              <a:off x="5411344" y="3474871"/>
              <a:ext cx="89152" cy="1173329"/>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ED672BFA-13F4-41B8-A462-BE7D6BC71BD8}"/>
                </a:ext>
              </a:extLst>
            </p:cNvPr>
            <p:cNvCxnSpPr>
              <a:cxnSpLocks/>
            </p:cNvCxnSpPr>
            <p:nvPr/>
          </p:nvCxnSpPr>
          <p:spPr>
            <a:xfrm flipH="1" flipV="1">
              <a:off x="6043423" y="3276601"/>
              <a:ext cx="233175" cy="1371599"/>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8E5B1C79-2813-43A5-973C-C5F0C2C0D34D}"/>
                </a:ext>
              </a:extLst>
            </p:cNvPr>
            <p:cNvCxnSpPr>
              <a:cxnSpLocks/>
            </p:cNvCxnSpPr>
            <p:nvPr/>
          </p:nvCxnSpPr>
          <p:spPr>
            <a:xfrm flipV="1">
              <a:off x="7074028" y="2971800"/>
              <a:ext cx="0" cy="1676400"/>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64A29103-3169-477C-A7FB-62F9D65A2812}"/>
                </a:ext>
              </a:extLst>
            </p:cNvPr>
            <p:cNvCxnSpPr>
              <a:cxnSpLocks/>
            </p:cNvCxnSpPr>
            <p:nvPr/>
          </p:nvCxnSpPr>
          <p:spPr>
            <a:xfrm flipH="1" flipV="1">
              <a:off x="7338823" y="2883546"/>
              <a:ext cx="532636" cy="1645592"/>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30" name="Connector: Curved 29">
              <a:extLst>
                <a:ext uri="{FF2B5EF4-FFF2-40B4-BE49-F238E27FC236}">
                  <a16:creationId xmlns:a16="http://schemas.microsoft.com/office/drawing/2014/main" id="{581D6B90-6F21-4F07-8D5D-9577B1569903}"/>
                </a:ext>
              </a:extLst>
            </p:cNvPr>
            <p:cNvCxnSpPr>
              <a:cxnSpLocks/>
              <a:stCxn id="6" idx="2"/>
            </p:cNvCxnSpPr>
            <p:nvPr/>
          </p:nvCxnSpPr>
          <p:spPr>
            <a:xfrm rot="5400000" flipH="1" flipV="1">
              <a:off x="1070136" y="4921088"/>
              <a:ext cx="2062162" cy="373385"/>
            </a:xfrm>
            <a:prstGeom prst="curvedConnector5">
              <a:avLst>
                <a:gd name="adj1" fmla="val -11085"/>
                <a:gd name="adj2" fmla="val -431117"/>
                <a:gd name="adj3" fmla="val 8903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nector: Curved 31">
              <a:extLst>
                <a:ext uri="{FF2B5EF4-FFF2-40B4-BE49-F238E27FC236}">
                  <a16:creationId xmlns:a16="http://schemas.microsoft.com/office/drawing/2014/main" id="{D160138A-C671-465F-A13F-8DE602D4032D}"/>
                </a:ext>
              </a:extLst>
            </p:cNvPr>
            <p:cNvCxnSpPr>
              <a:cxnSpLocks/>
            </p:cNvCxnSpPr>
            <p:nvPr/>
          </p:nvCxnSpPr>
          <p:spPr>
            <a:xfrm rot="16200000" flipV="1">
              <a:off x="3494149" y="5018811"/>
              <a:ext cx="1771650" cy="220214"/>
            </a:xfrm>
            <a:prstGeom prst="curvedConnector3">
              <a:avLst>
                <a:gd name="adj1" fmla="val -1347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Connector: Curved 34">
              <a:extLst>
                <a:ext uri="{FF2B5EF4-FFF2-40B4-BE49-F238E27FC236}">
                  <a16:creationId xmlns:a16="http://schemas.microsoft.com/office/drawing/2014/main" id="{F640FC4E-8A69-454E-9143-6CF9B7A18B2B}"/>
                </a:ext>
              </a:extLst>
            </p:cNvPr>
            <p:cNvCxnSpPr>
              <a:cxnSpLocks/>
            </p:cNvCxnSpPr>
            <p:nvPr/>
          </p:nvCxnSpPr>
          <p:spPr>
            <a:xfrm rot="5400000" flipH="1">
              <a:off x="5720525" y="4681536"/>
              <a:ext cx="2009773" cy="962028"/>
            </a:xfrm>
            <a:prstGeom prst="curvedConnector5">
              <a:avLst>
                <a:gd name="adj1" fmla="val -11374"/>
                <a:gd name="adj2" fmla="val -167968"/>
                <a:gd name="adj3" fmla="val 90758"/>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44" name="TextBox 43">
            <a:extLst>
              <a:ext uri="{FF2B5EF4-FFF2-40B4-BE49-F238E27FC236}">
                <a16:creationId xmlns:a16="http://schemas.microsoft.com/office/drawing/2014/main" id="{69A5C489-34AE-4A05-9872-A086D8C08477}"/>
              </a:ext>
            </a:extLst>
          </p:cNvPr>
          <p:cNvSpPr txBox="1"/>
          <p:nvPr/>
        </p:nvSpPr>
        <p:spPr>
          <a:xfrm>
            <a:off x="206933" y="5779866"/>
            <a:ext cx="8205980" cy="769441"/>
          </a:xfrm>
          <a:prstGeom prst="rect">
            <a:avLst/>
          </a:prstGeom>
          <a:noFill/>
        </p:spPr>
        <p:txBody>
          <a:bodyPr wrap="square" rtlCol="0">
            <a:spAutoFit/>
          </a:bodyPr>
          <a:lstStyle/>
          <a:p>
            <a:r>
              <a:rPr lang="en-US" sz="1600" dirty="0"/>
              <a:t>Note:</a:t>
            </a:r>
            <a:r>
              <a:rPr lang="en-US" sz="1600" dirty="0">
                <a:solidFill>
                  <a:schemeClr val="tx1">
                    <a:lumMod val="50000"/>
                    <a:lumOff val="50000"/>
                  </a:schemeClr>
                </a:solidFill>
              </a:rPr>
              <a:t> </a:t>
            </a:r>
            <a:r>
              <a:rPr lang="en-US" sz="1400" dirty="0"/>
              <a:t>The diagram shows step function instead of </a:t>
            </a:r>
            <a:r>
              <a:rPr lang="en-US" sz="1400" dirty="0" err="1"/>
              <a:t>ReLU</a:t>
            </a:r>
            <a:r>
              <a:rPr lang="en-US" sz="1400" dirty="0"/>
              <a:t> in each neuron</a:t>
            </a:r>
          </a:p>
          <a:p>
            <a:r>
              <a:rPr lang="en-US" sz="1400" dirty="0"/>
              <a:t>The bias is all set to 1. The bias supplied to a neuron depends on the weight assigned to the connector connecting bias to the neuron</a:t>
            </a:r>
          </a:p>
        </p:txBody>
      </p:sp>
    </p:spTree>
    <p:extLst>
      <p:ext uri="{BB962C8B-B14F-4D97-AF65-F5344CB8AC3E}">
        <p14:creationId xmlns:p14="http://schemas.microsoft.com/office/powerpoint/2010/main" val="1804252216"/>
      </p:ext>
    </p:extLst>
  </p:cSld>
  <p:clrMapOvr>
    <a:masterClrMapping/>
  </p:clrMapOvr>
  <p:transition spd="med">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8869BC-A272-42BC-91BE-BCD5BFB3BC0D}"/>
              </a:ext>
            </a:extLst>
          </p:cNvPr>
          <p:cNvSpPr txBox="1"/>
          <p:nvPr/>
        </p:nvSpPr>
        <p:spPr>
          <a:xfrm>
            <a:off x="259379" y="941959"/>
            <a:ext cx="8382000" cy="381000"/>
          </a:xfrm>
          <a:prstGeom prst="rect">
            <a:avLst/>
          </a:prstGeom>
          <a:noFill/>
        </p:spPr>
        <p:txBody>
          <a:bodyPr wrap="square" rtlCol="0">
            <a:spAutoFit/>
          </a:bodyPr>
          <a:lstStyle/>
          <a:p>
            <a:r>
              <a:rPr lang="en-US" b="1" dirty="0"/>
              <a:t>Back Propagation</a:t>
            </a:r>
          </a:p>
        </p:txBody>
      </p:sp>
      <p:sp>
        <p:nvSpPr>
          <p:cNvPr id="5" name="TextBox 4">
            <a:extLst>
              <a:ext uri="{FF2B5EF4-FFF2-40B4-BE49-F238E27FC236}">
                <a16:creationId xmlns:a16="http://schemas.microsoft.com/office/drawing/2014/main" id="{446C43B7-F74C-4B22-BC19-35E766E7E801}"/>
              </a:ext>
            </a:extLst>
          </p:cNvPr>
          <p:cNvSpPr txBox="1"/>
          <p:nvPr/>
        </p:nvSpPr>
        <p:spPr>
          <a:xfrm>
            <a:off x="215425" y="1397886"/>
            <a:ext cx="8469908" cy="5047536"/>
          </a:xfrm>
          <a:prstGeom prst="rect">
            <a:avLst/>
          </a:prstGeom>
          <a:noFill/>
        </p:spPr>
        <p:txBody>
          <a:bodyPr wrap="square" rtlCol="0">
            <a:spAutoFit/>
          </a:bodyPr>
          <a:lstStyle/>
          <a:p>
            <a:pPr marL="342900" indent="-342900">
              <a:buFont typeface="+mj-lt"/>
              <a:buAutoNum type="arabicPeriod"/>
            </a:pPr>
            <a:r>
              <a:rPr lang="en-US" sz="1600" dirty="0"/>
              <a:t>Back propagation is the process of learning that the neural network employs to re-calibrate the weights and bias at every layer and every node to minimize the error in the output layer</a:t>
            </a:r>
          </a:p>
          <a:p>
            <a:pPr marL="342900" indent="-342900">
              <a:buFont typeface="+mj-lt"/>
              <a:buAutoNum type="arabicPeriod"/>
            </a:pPr>
            <a:endParaRPr lang="en-US" sz="1600" dirty="0"/>
          </a:p>
          <a:p>
            <a:pPr marL="342900" indent="-342900">
              <a:buFont typeface="+mj-lt"/>
              <a:buAutoNum type="arabicPeriod"/>
            </a:pPr>
            <a:r>
              <a:rPr lang="en-US" sz="1600" dirty="0"/>
              <a:t>During the first pass of forward propagation, the weights and bias are random number. The random numbers are generated within a small range say 0 – 1</a:t>
            </a:r>
          </a:p>
          <a:p>
            <a:pPr marL="342900" indent="-342900">
              <a:buFont typeface="+mj-lt"/>
              <a:buAutoNum type="arabicPeriod"/>
            </a:pPr>
            <a:endParaRPr lang="en-US" sz="1600" dirty="0"/>
          </a:p>
          <a:p>
            <a:pPr marL="342900" indent="-342900">
              <a:buFont typeface="+mj-lt"/>
              <a:buAutoNum type="arabicPeriod"/>
            </a:pPr>
            <a:r>
              <a:rPr lang="en-US" sz="1600" dirty="0"/>
              <a:t>Needless to say, the output of the first iteration is almost always incorrect. The difference between actual value / class and predicted value / class is the error</a:t>
            </a:r>
          </a:p>
          <a:p>
            <a:pPr marL="342900" indent="-342900">
              <a:buFont typeface="+mj-lt"/>
              <a:buAutoNum type="arabicPeriod"/>
            </a:pPr>
            <a:endParaRPr lang="en-US" sz="1600" dirty="0"/>
          </a:p>
          <a:p>
            <a:pPr marL="342900" indent="-342900">
              <a:buFont typeface="+mj-lt"/>
              <a:buAutoNum type="arabicPeriod"/>
            </a:pPr>
            <a:r>
              <a:rPr lang="en-US" sz="1600" dirty="0"/>
              <a:t>All the nodes in all the preceding layers have contributed to the error and hence need to get their share of the error and correct their weights</a:t>
            </a:r>
          </a:p>
          <a:p>
            <a:pPr marL="342900" indent="-342900">
              <a:buFont typeface="+mj-lt"/>
              <a:buAutoNum type="arabicPeriod"/>
            </a:pPr>
            <a:endParaRPr lang="en-US" sz="1600" dirty="0"/>
          </a:p>
          <a:p>
            <a:pPr marL="342900" indent="-342900">
              <a:buFont typeface="+mj-lt"/>
              <a:buAutoNum type="arabicPeriod"/>
            </a:pPr>
            <a:r>
              <a:rPr lang="en-US" sz="1600" dirty="0"/>
              <a:t>This process of allocating proportion of the error to all the nodes in the previous layer is back propagation</a:t>
            </a:r>
          </a:p>
          <a:p>
            <a:pPr marL="342900" indent="-342900">
              <a:buFont typeface="+mj-lt"/>
              <a:buAutoNum type="arabicPeriod"/>
            </a:pPr>
            <a:endParaRPr lang="en-US" sz="1600" dirty="0"/>
          </a:p>
          <a:p>
            <a:pPr marL="342900" indent="-342900">
              <a:buFont typeface="+mj-lt"/>
              <a:buAutoNum type="arabicPeriod"/>
            </a:pPr>
            <a:r>
              <a:rPr lang="en-US" sz="1600" dirty="0"/>
              <a:t>The goal of back propagation is to adjust weights and bias in proportion to the error contribution and in iterative process identify the optimal combination of weights</a:t>
            </a:r>
          </a:p>
          <a:p>
            <a:pPr marL="342900" indent="-342900">
              <a:buFont typeface="+mj-lt"/>
              <a:buAutoNum type="arabicPeriod"/>
            </a:pPr>
            <a:endParaRPr lang="en-US" dirty="0"/>
          </a:p>
          <a:p>
            <a:pPr marL="342900" indent="-342900">
              <a:buFont typeface="+mj-lt"/>
              <a:buAutoNum type="arabicPeriod"/>
            </a:pPr>
            <a:r>
              <a:rPr lang="en-US" sz="1600" dirty="0"/>
              <a:t>At each layer, at each node, gradient descent algorithm is applied to adjust the weights</a:t>
            </a:r>
          </a:p>
        </p:txBody>
      </p:sp>
    </p:spTree>
    <p:extLst>
      <p:ext uri="{BB962C8B-B14F-4D97-AF65-F5344CB8AC3E}">
        <p14:creationId xmlns:p14="http://schemas.microsoft.com/office/powerpoint/2010/main" val="1400698922"/>
      </p:ext>
    </p:extLst>
  </p:cSld>
  <p:clrMapOvr>
    <a:masterClrMapping/>
  </p:clrMapOvr>
  <p:transition spd="med">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Loss function (Mean Square Loss)</a:t>
            </a:r>
          </a:p>
        </p:txBody>
      </p:sp>
      <p:sp>
        <p:nvSpPr>
          <p:cNvPr id="3" name="TextBox 2">
            <a:extLst>
              <a:ext uri="{FF2B5EF4-FFF2-40B4-BE49-F238E27FC236}">
                <a16:creationId xmlns:a16="http://schemas.microsoft.com/office/drawing/2014/main" id="{4FA9CE87-DE83-4C29-9367-EC177757F778}"/>
              </a:ext>
            </a:extLst>
          </p:cNvPr>
          <p:cNvSpPr txBox="1"/>
          <p:nvPr/>
        </p:nvSpPr>
        <p:spPr>
          <a:xfrm>
            <a:off x="222012" y="1264987"/>
            <a:ext cx="8699975" cy="4862870"/>
          </a:xfrm>
          <a:prstGeom prst="rect">
            <a:avLst/>
          </a:prstGeom>
          <a:noFill/>
        </p:spPr>
        <p:txBody>
          <a:bodyPr wrap="square" rtlCol="0">
            <a:spAutoFit/>
          </a:bodyPr>
          <a:lstStyle/>
          <a:p>
            <a:pPr lvl="1"/>
            <a:endParaRPr lang="en-US" sz="1600" dirty="0"/>
          </a:p>
          <a:p>
            <a:pPr marL="342900" indent="-342900">
              <a:buFont typeface="+mj-lt"/>
              <a:buAutoNum type="arabicPeriod"/>
            </a:pPr>
            <a:r>
              <a:rPr lang="en-US" sz="1400" dirty="0"/>
              <a:t>What is an optimization algorithm and what is its use? - Optimization algorithms helps us to </a:t>
            </a:r>
            <a:r>
              <a:rPr lang="en-US" sz="1400" b="1" i="1" dirty="0"/>
              <a:t>minimize (or maximize)</a:t>
            </a:r>
            <a:r>
              <a:rPr lang="en-US" sz="1400" dirty="0"/>
              <a:t> an </a:t>
            </a:r>
            <a:r>
              <a:rPr lang="en-US" sz="1400" b="1" dirty="0"/>
              <a:t>Objective </a:t>
            </a:r>
            <a:r>
              <a:rPr lang="en-US" sz="1400" dirty="0"/>
              <a:t>function (</a:t>
            </a:r>
            <a:r>
              <a:rPr lang="en-US" sz="1400" i="1" dirty="0"/>
              <a:t>another name for </a:t>
            </a:r>
            <a:r>
              <a:rPr lang="en-US" sz="1400" b="1" i="1" dirty="0"/>
              <a:t>Error</a:t>
            </a:r>
            <a:r>
              <a:rPr lang="en-US" sz="1400" i="1" dirty="0"/>
              <a:t> function</a:t>
            </a:r>
            <a:r>
              <a:rPr lang="en-US" sz="1400" dirty="0"/>
              <a:t>) </a:t>
            </a:r>
            <a:r>
              <a:rPr lang="en-US" sz="1400" b="1" dirty="0"/>
              <a:t>E(x) </a:t>
            </a:r>
            <a:r>
              <a:rPr lang="en-US" sz="1400" dirty="0"/>
              <a:t>which is simply a mathematical function dependent on the Model’s internal </a:t>
            </a:r>
            <a:r>
              <a:rPr lang="en-US" sz="1400" b="1" dirty="0"/>
              <a:t>learnable parameters</a:t>
            </a:r>
            <a:r>
              <a:rPr lang="en-US" sz="1400" dirty="0"/>
              <a:t> which are used in computing the target values(</a:t>
            </a:r>
            <a:r>
              <a:rPr lang="en-US" sz="1400" b="1" dirty="0"/>
              <a:t>Y</a:t>
            </a:r>
            <a:r>
              <a:rPr lang="en-US" sz="1400" dirty="0"/>
              <a:t>) from the set of </a:t>
            </a:r>
            <a:r>
              <a:rPr lang="en-US" sz="1400" i="1" dirty="0"/>
              <a:t>predictors</a:t>
            </a:r>
            <a:r>
              <a:rPr lang="en-US" sz="1400" dirty="0"/>
              <a:t>(</a:t>
            </a:r>
            <a:r>
              <a:rPr lang="en-US" sz="1400" b="1" dirty="0"/>
              <a:t>X</a:t>
            </a:r>
            <a:r>
              <a:rPr lang="en-US" sz="1400" dirty="0"/>
              <a:t>) used in the model</a:t>
            </a:r>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r>
              <a:rPr lang="en-US" sz="1400" dirty="0"/>
              <a:t>C = ½(( </a:t>
            </a:r>
            <a:r>
              <a:rPr lang="en-US" sz="1400" dirty="0" err="1"/>
              <a:t>wi.xi</a:t>
            </a:r>
            <a:r>
              <a:rPr lang="en-US" sz="1400" dirty="0"/>
              <a:t> + b) – y).  In this expression Xi and y come from the data and are given. What the ML algorithm learns is the weight  </a:t>
            </a:r>
            <a:r>
              <a:rPr lang="en-US" sz="1400" dirty="0" err="1"/>
              <a:t>wi</a:t>
            </a:r>
            <a:r>
              <a:rPr lang="en-US" sz="1400" dirty="0"/>
              <a:t> and bias b. Thus  C = f( </a:t>
            </a:r>
            <a:r>
              <a:rPr lang="en-US" sz="1400" dirty="0" err="1"/>
              <a:t>wi</a:t>
            </a:r>
            <a:r>
              <a:rPr lang="en-US" sz="1400" dirty="0"/>
              <a:t>, b)</a:t>
            </a:r>
          </a:p>
          <a:p>
            <a:pPr marL="342900" indent="-342900">
              <a:buFont typeface="+mj-lt"/>
              <a:buAutoNum type="arabicPeriod"/>
            </a:pPr>
            <a:endParaRPr lang="en-US" sz="1400" dirty="0"/>
          </a:p>
          <a:p>
            <a:pPr marL="342900" indent="-342900">
              <a:buFont typeface="+mj-lt"/>
              <a:buAutoNum type="arabicPeriod"/>
            </a:pPr>
            <a:r>
              <a:rPr lang="en-US" sz="1400" dirty="0"/>
              <a:t>The optimizer algorithms try to estimate the values of </a:t>
            </a:r>
            <a:r>
              <a:rPr lang="en-US" sz="1400" dirty="0" err="1"/>
              <a:t>wi</a:t>
            </a:r>
            <a:r>
              <a:rPr lang="en-US" sz="1400" dirty="0"/>
              <a:t> and b which when used will give minimum or maximum C. In ML we look for minimum </a:t>
            </a:r>
          </a:p>
        </p:txBody>
      </p:sp>
      <p:pic>
        <p:nvPicPr>
          <p:cNvPr id="6" name="Picture 5">
            <a:extLst>
              <a:ext uri="{FF2B5EF4-FFF2-40B4-BE49-F238E27FC236}">
                <a16:creationId xmlns:a16="http://schemas.microsoft.com/office/drawing/2014/main" id="{E9C27636-5C8C-432E-AB6D-1AC84CC9A654}"/>
              </a:ext>
            </a:extLst>
          </p:cNvPr>
          <p:cNvPicPr>
            <a:picLocks noChangeAspect="1"/>
          </p:cNvPicPr>
          <p:nvPr/>
        </p:nvPicPr>
        <p:blipFill>
          <a:blip r:embed="rId3"/>
          <a:stretch>
            <a:fillRect/>
          </a:stretch>
        </p:blipFill>
        <p:spPr>
          <a:xfrm>
            <a:off x="2514600" y="3588700"/>
            <a:ext cx="809625" cy="438150"/>
          </a:xfrm>
          <a:prstGeom prst="rect">
            <a:avLst/>
          </a:prstGeom>
        </p:spPr>
      </p:pic>
      <p:sp>
        <p:nvSpPr>
          <p:cNvPr id="7" name="Oval 6">
            <a:extLst>
              <a:ext uri="{FF2B5EF4-FFF2-40B4-BE49-F238E27FC236}">
                <a16:creationId xmlns:a16="http://schemas.microsoft.com/office/drawing/2014/main" id="{6C9EECC6-22AF-4308-BA52-772A9474DAD7}"/>
              </a:ext>
            </a:extLst>
          </p:cNvPr>
          <p:cNvSpPr/>
          <p:nvPr/>
        </p:nvSpPr>
        <p:spPr>
          <a:xfrm>
            <a:off x="2362200" y="3276600"/>
            <a:ext cx="1143000" cy="11430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50D839D-66D9-49A8-A2BF-BCE310D299B8}"/>
              </a:ext>
            </a:extLst>
          </p:cNvPr>
          <p:cNvCxnSpPr/>
          <p:nvPr/>
        </p:nvCxnSpPr>
        <p:spPr>
          <a:xfrm>
            <a:off x="1447800" y="3048000"/>
            <a:ext cx="914400" cy="54070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3B8FC4C-4095-4930-8B06-93B61C86046D}"/>
              </a:ext>
            </a:extLst>
          </p:cNvPr>
          <p:cNvCxnSpPr>
            <a:cxnSpLocks/>
          </p:cNvCxnSpPr>
          <p:nvPr/>
        </p:nvCxnSpPr>
        <p:spPr>
          <a:xfrm flipV="1">
            <a:off x="1295400" y="4011450"/>
            <a:ext cx="1014413" cy="40815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3652BA2B-03FB-4F5A-92B7-41E27E47ABF9}"/>
              </a:ext>
            </a:extLst>
          </p:cNvPr>
          <p:cNvPicPr>
            <a:picLocks noChangeAspect="1"/>
          </p:cNvPicPr>
          <p:nvPr/>
        </p:nvPicPr>
        <p:blipFill>
          <a:blip r:embed="rId4"/>
          <a:stretch>
            <a:fillRect/>
          </a:stretch>
        </p:blipFill>
        <p:spPr>
          <a:xfrm>
            <a:off x="4140834" y="3649500"/>
            <a:ext cx="2333625" cy="723900"/>
          </a:xfrm>
          <a:prstGeom prst="rect">
            <a:avLst/>
          </a:prstGeom>
        </p:spPr>
      </p:pic>
      <p:cxnSp>
        <p:nvCxnSpPr>
          <p:cNvPr id="13" name="Straight Arrow Connector 12">
            <a:extLst>
              <a:ext uri="{FF2B5EF4-FFF2-40B4-BE49-F238E27FC236}">
                <a16:creationId xmlns:a16="http://schemas.microsoft.com/office/drawing/2014/main" id="{E38AC5B4-223F-4AA4-8933-1410A6E40A39}"/>
              </a:ext>
            </a:extLst>
          </p:cNvPr>
          <p:cNvCxnSpPr>
            <a:cxnSpLocks/>
          </p:cNvCxnSpPr>
          <p:nvPr/>
        </p:nvCxnSpPr>
        <p:spPr>
          <a:xfrm>
            <a:off x="3505200" y="3837150"/>
            <a:ext cx="1143000" cy="1095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BFF6C25-DCB0-4986-BD10-699D72FE7EAE}"/>
              </a:ext>
            </a:extLst>
          </p:cNvPr>
          <p:cNvCxnSpPr/>
          <p:nvPr/>
        </p:nvCxnSpPr>
        <p:spPr>
          <a:xfrm>
            <a:off x="5307646" y="3848100"/>
            <a:ext cx="25495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Arc 20">
            <a:extLst>
              <a:ext uri="{FF2B5EF4-FFF2-40B4-BE49-F238E27FC236}">
                <a16:creationId xmlns:a16="http://schemas.microsoft.com/office/drawing/2014/main" id="{289C0C84-0972-4FE6-8535-AF9D6AA8B385}"/>
              </a:ext>
            </a:extLst>
          </p:cNvPr>
          <p:cNvSpPr/>
          <p:nvPr/>
        </p:nvSpPr>
        <p:spPr>
          <a:xfrm rot="13532961">
            <a:off x="4691738" y="3318510"/>
            <a:ext cx="914400" cy="91440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9C3D237E-C9BC-480B-B6A3-50B60FA7BE90}"/>
              </a:ext>
            </a:extLst>
          </p:cNvPr>
          <p:cNvSpPr/>
          <p:nvPr/>
        </p:nvSpPr>
        <p:spPr>
          <a:xfrm rot="2922944">
            <a:off x="5199496" y="3317181"/>
            <a:ext cx="914400" cy="914400"/>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4" name="Picture 23">
            <a:extLst>
              <a:ext uri="{FF2B5EF4-FFF2-40B4-BE49-F238E27FC236}">
                <a16:creationId xmlns:a16="http://schemas.microsoft.com/office/drawing/2014/main" id="{E99A7398-00C9-41AD-B763-3A619EE5EF23}"/>
              </a:ext>
            </a:extLst>
          </p:cNvPr>
          <p:cNvPicPr>
            <a:picLocks noChangeAspect="1"/>
          </p:cNvPicPr>
          <p:nvPr/>
        </p:nvPicPr>
        <p:blipFill>
          <a:blip r:embed="rId5"/>
          <a:stretch>
            <a:fillRect/>
          </a:stretch>
        </p:blipFill>
        <p:spPr>
          <a:xfrm>
            <a:off x="3667527" y="2606512"/>
            <a:ext cx="2390775" cy="828675"/>
          </a:xfrm>
          <a:prstGeom prst="rect">
            <a:avLst/>
          </a:prstGeom>
        </p:spPr>
      </p:pic>
    </p:spTree>
    <p:extLst>
      <p:ext uri="{BB962C8B-B14F-4D97-AF65-F5344CB8AC3E}">
        <p14:creationId xmlns:p14="http://schemas.microsoft.com/office/powerpoint/2010/main" val="2652948183"/>
      </p:ext>
    </p:extLst>
  </p:cSld>
  <p:clrMapOvr>
    <a:masterClrMapping/>
  </p:clrMapOvr>
  <p:transition spd="med">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8869BC-A272-42BC-91BE-BCD5BFB3BC0D}"/>
              </a:ext>
            </a:extLst>
          </p:cNvPr>
          <p:cNvSpPr txBox="1"/>
          <p:nvPr/>
        </p:nvSpPr>
        <p:spPr>
          <a:xfrm>
            <a:off x="259379" y="914400"/>
            <a:ext cx="8382000" cy="381000"/>
          </a:xfrm>
          <a:prstGeom prst="rect">
            <a:avLst/>
          </a:prstGeom>
          <a:noFill/>
        </p:spPr>
        <p:txBody>
          <a:bodyPr wrap="square" rtlCol="0">
            <a:spAutoFit/>
          </a:bodyPr>
          <a:lstStyle/>
          <a:p>
            <a:r>
              <a:rPr lang="en-US" b="1" dirty="0"/>
              <a:t>Back Propagation</a:t>
            </a:r>
          </a:p>
        </p:txBody>
      </p:sp>
      <p:sp>
        <p:nvSpPr>
          <p:cNvPr id="4" name="TextBox 3">
            <a:extLst>
              <a:ext uri="{FF2B5EF4-FFF2-40B4-BE49-F238E27FC236}">
                <a16:creationId xmlns:a16="http://schemas.microsoft.com/office/drawing/2014/main" id="{4F82107E-F02D-4B45-BA04-FB653C59EE30}"/>
              </a:ext>
            </a:extLst>
          </p:cNvPr>
          <p:cNvSpPr txBox="1"/>
          <p:nvPr/>
        </p:nvSpPr>
        <p:spPr>
          <a:xfrm>
            <a:off x="124098" y="4079712"/>
            <a:ext cx="9037021" cy="3108543"/>
          </a:xfrm>
          <a:prstGeom prst="rect">
            <a:avLst/>
          </a:prstGeom>
          <a:noFill/>
        </p:spPr>
        <p:txBody>
          <a:bodyPr wrap="square" rtlCol="0">
            <a:spAutoFit/>
          </a:bodyPr>
          <a:lstStyle/>
          <a:p>
            <a:pPr marL="342900" indent="-342900">
              <a:buFont typeface="+mj-lt"/>
              <a:buAutoNum type="arabicPeriod"/>
            </a:pPr>
            <a:r>
              <a:rPr lang="en-US" sz="1400" dirty="0"/>
              <a:t>Error in output node shown as e1, is contributed by node 1 ,2 and 3 of layer 2 through weights w(3,1), w(3,2), w(3,3) </a:t>
            </a:r>
          </a:p>
          <a:p>
            <a:pPr marL="342900" indent="-342900">
              <a:buFont typeface="+mj-lt"/>
              <a:buAutoNum type="arabicPeriod"/>
            </a:pPr>
            <a:endParaRPr lang="en-US" sz="1400" dirty="0"/>
          </a:p>
          <a:p>
            <a:pPr marL="342900" indent="-342900">
              <a:buFont typeface="+mj-lt"/>
              <a:buAutoNum type="arabicPeriod"/>
            </a:pPr>
            <a:r>
              <a:rPr lang="en-US" sz="1400" dirty="0"/>
              <a:t>Proportionate error is assigned back to node 1 of hidden layer 2 is  (w(3,1) / w(3,1) + w(3,2) + w(3,3)) * e1</a:t>
            </a:r>
          </a:p>
          <a:p>
            <a:pPr marL="342900" indent="-342900">
              <a:buFont typeface="+mj-lt"/>
              <a:buAutoNum type="arabicPeriod"/>
            </a:pPr>
            <a:endParaRPr lang="en-US" sz="1400" dirty="0"/>
          </a:p>
          <a:p>
            <a:pPr marL="342900" indent="-342900">
              <a:buFont typeface="+mj-lt"/>
              <a:buAutoNum type="arabicPeriod"/>
            </a:pPr>
            <a:r>
              <a:rPr lang="en-US" sz="1400" dirty="0"/>
              <a:t>The error assigned to node 1 of hidden layer 2 is proportionately sent back to hidden layer 1 neurons</a:t>
            </a:r>
          </a:p>
          <a:p>
            <a:pPr marL="342900" indent="-342900">
              <a:buFont typeface="+mj-lt"/>
              <a:buAutoNum type="arabicPeriod"/>
            </a:pPr>
            <a:endParaRPr lang="en-US" sz="1400" dirty="0"/>
          </a:p>
          <a:p>
            <a:pPr marL="342900" indent="-342900">
              <a:buFont typeface="+mj-lt"/>
              <a:buAutoNum type="arabicPeriod"/>
            </a:pPr>
            <a:r>
              <a:rPr lang="en-US" sz="1400" dirty="0"/>
              <a:t>All the nodes in all the layers re-adjust the input weights and bias to address the assigned error (for this they use gradient descent)</a:t>
            </a:r>
          </a:p>
          <a:p>
            <a:pPr marL="342900" indent="-342900">
              <a:buFont typeface="+mj-lt"/>
              <a:buAutoNum type="arabicPeriod"/>
            </a:pPr>
            <a:endParaRPr lang="en-US" sz="1400" dirty="0"/>
          </a:p>
          <a:p>
            <a:pPr marL="342900" indent="-342900">
              <a:buFont typeface="+mj-lt"/>
              <a:buAutoNum type="arabicPeriod"/>
            </a:pPr>
            <a:r>
              <a:rPr lang="en-US" sz="1400" dirty="0"/>
              <a:t>The input layer is not neurons, they are like input parameters to a function and hence have no errors </a:t>
            </a:r>
          </a:p>
          <a:p>
            <a:pPr marL="342900" indent="-342900">
              <a:buFont typeface="+mj-lt"/>
              <a:buAutoNum type="arabicPeriod"/>
            </a:pPr>
            <a:endParaRPr lang="en-US" sz="1400" dirty="0"/>
          </a:p>
          <a:p>
            <a:pPr marL="342900" indent="-342900">
              <a:buFont typeface="+mj-lt"/>
              <a:buAutoNum type="arabicPeriod"/>
            </a:pPr>
            <a:endParaRPr lang="en-US" sz="1400" dirty="0"/>
          </a:p>
          <a:p>
            <a:endParaRPr lang="en-US" sz="1400" dirty="0"/>
          </a:p>
        </p:txBody>
      </p:sp>
      <p:grpSp>
        <p:nvGrpSpPr>
          <p:cNvPr id="19" name="Group 18">
            <a:extLst>
              <a:ext uri="{FF2B5EF4-FFF2-40B4-BE49-F238E27FC236}">
                <a16:creationId xmlns:a16="http://schemas.microsoft.com/office/drawing/2014/main" id="{E2DFED8F-1CEA-46A8-8615-C9B40D82FBF7}"/>
              </a:ext>
            </a:extLst>
          </p:cNvPr>
          <p:cNvGrpSpPr/>
          <p:nvPr/>
        </p:nvGrpSpPr>
        <p:grpSpPr>
          <a:xfrm>
            <a:off x="1905000" y="1322959"/>
            <a:ext cx="5689901" cy="2719093"/>
            <a:chOff x="1905000" y="1322959"/>
            <a:chExt cx="5689901" cy="2719093"/>
          </a:xfrm>
        </p:grpSpPr>
        <p:sp>
          <p:nvSpPr>
            <p:cNvPr id="8" name="TextBox 7">
              <a:extLst>
                <a:ext uri="{FF2B5EF4-FFF2-40B4-BE49-F238E27FC236}">
                  <a16:creationId xmlns:a16="http://schemas.microsoft.com/office/drawing/2014/main" id="{42CAA3F9-B88F-4626-9FC9-7D79DA8DE974}"/>
                </a:ext>
              </a:extLst>
            </p:cNvPr>
            <p:cNvSpPr txBox="1"/>
            <p:nvPr/>
          </p:nvSpPr>
          <p:spPr>
            <a:xfrm>
              <a:off x="7137701" y="2134749"/>
              <a:ext cx="457200" cy="381000"/>
            </a:xfrm>
            <a:prstGeom prst="rect">
              <a:avLst/>
            </a:prstGeom>
            <a:noFill/>
          </p:spPr>
          <p:txBody>
            <a:bodyPr wrap="square" rtlCol="0">
              <a:spAutoFit/>
            </a:bodyPr>
            <a:lstStyle/>
            <a:p>
              <a:r>
                <a:rPr lang="en-US" dirty="0">
                  <a:solidFill>
                    <a:schemeClr val="accent5"/>
                  </a:solidFill>
                </a:rPr>
                <a:t>e1</a:t>
              </a:r>
            </a:p>
          </p:txBody>
        </p:sp>
        <p:pic>
          <p:nvPicPr>
            <p:cNvPr id="7" name="Picture 2" descr="https://media.licdn.com/mpr/mpr/shrinknp_800_800/AAEAAQAAAAAAAAf2AAAAJDFjMjA0ODZmLTdkODktNGUwOS04NTFkLWRlY2ExZmVjYjFkNw.gif">
              <a:extLst>
                <a:ext uri="{FF2B5EF4-FFF2-40B4-BE49-F238E27FC236}">
                  <a16:creationId xmlns:a16="http://schemas.microsoft.com/office/drawing/2014/main" id="{596C306A-F93D-41F9-A23F-F3AF078BCA16}"/>
                </a:ext>
              </a:extLst>
            </p:cNvPr>
            <p:cNvPicPr>
              <a:picLocks noChangeAspect="1" noChangeArrowheads="1"/>
            </p:cNvPicPr>
            <p:nvPr/>
          </p:nvPicPr>
          <p:blipFill>
            <a:blip r:embed="rId2" cstate="print"/>
            <a:srcRect/>
            <a:stretch>
              <a:fillRect/>
            </a:stretch>
          </p:blipFill>
          <p:spPr bwMode="auto">
            <a:xfrm>
              <a:off x="1905000" y="1322959"/>
              <a:ext cx="5334000" cy="2719093"/>
            </a:xfrm>
            <a:prstGeom prst="rect">
              <a:avLst/>
            </a:prstGeom>
            <a:noFill/>
          </p:spPr>
        </p:pic>
        <p:cxnSp>
          <p:nvCxnSpPr>
            <p:cNvPr id="10" name="Straight Connector 9">
              <a:extLst>
                <a:ext uri="{FF2B5EF4-FFF2-40B4-BE49-F238E27FC236}">
                  <a16:creationId xmlns:a16="http://schemas.microsoft.com/office/drawing/2014/main" id="{17F9CEBA-370C-4222-A59D-E33FAD2F6F60}"/>
                </a:ext>
              </a:extLst>
            </p:cNvPr>
            <p:cNvCxnSpPr/>
            <p:nvPr/>
          </p:nvCxnSpPr>
          <p:spPr>
            <a:xfrm flipH="1" flipV="1">
              <a:off x="5200650" y="2149106"/>
              <a:ext cx="1828800" cy="204279"/>
            </a:xfrm>
            <a:prstGeom prst="line">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99CE698C-B22E-4CD6-AEA8-97DDB14C93FE}"/>
                </a:ext>
              </a:extLst>
            </p:cNvPr>
            <p:cNvCxnSpPr>
              <a:cxnSpLocks/>
            </p:cNvCxnSpPr>
            <p:nvPr/>
          </p:nvCxnSpPr>
          <p:spPr>
            <a:xfrm flipH="1">
              <a:off x="5200650" y="2376629"/>
              <a:ext cx="1791987" cy="305876"/>
            </a:xfrm>
            <a:prstGeom prst="line">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3" name="Straight Connector 12">
              <a:extLst>
                <a:ext uri="{FF2B5EF4-FFF2-40B4-BE49-F238E27FC236}">
                  <a16:creationId xmlns:a16="http://schemas.microsoft.com/office/drawing/2014/main" id="{0AFAF713-980C-4ED4-A418-B5AC293B672E}"/>
                </a:ext>
              </a:extLst>
            </p:cNvPr>
            <p:cNvCxnSpPr>
              <a:cxnSpLocks/>
            </p:cNvCxnSpPr>
            <p:nvPr/>
          </p:nvCxnSpPr>
          <p:spPr>
            <a:xfrm flipH="1">
              <a:off x="5200650" y="2390947"/>
              <a:ext cx="1791987" cy="788585"/>
            </a:xfrm>
            <a:prstGeom prst="line">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9" name="Straight Arrow Connector 8">
              <a:extLst>
                <a:ext uri="{FF2B5EF4-FFF2-40B4-BE49-F238E27FC236}">
                  <a16:creationId xmlns:a16="http://schemas.microsoft.com/office/drawing/2014/main" id="{B21388B8-C506-48A5-BBE0-47BDC558A9E3}"/>
                </a:ext>
              </a:extLst>
            </p:cNvPr>
            <p:cNvCxnSpPr/>
            <p:nvPr/>
          </p:nvCxnSpPr>
          <p:spPr>
            <a:xfrm flipH="1" flipV="1">
              <a:off x="3810000" y="2057400"/>
              <a:ext cx="1295400" cy="91706"/>
            </a:xfrm>
            <a:prstGeom prst="straightConnector1">
              <a:avLst/>
            </a:prstGeom>
            <a:ln>
              <a:solidFill>
                <a:schemeClr val="accent5"/>
              </a:solidFill>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C5616B28-6A5D-4618-9887-6448F6EA24F2}"/>
                </a:ext>
              </a:extLst>
            </p:cNvPr>
            <p:cNvCxnSpPr>
              <a:cxnSpLocks/>
            </p:cNvCxnSpPr>
            <p:nvPr/>
          </p:nvCxnSpPr>
          <p:spPr>
            <a:xfrm flipH="1">
              <a:off x="3810000" y="2134749"/>
              <a:ext cx="1295400" cy="381000"/>
            </a:xfrm>
            <a:prstGeom prst="straightConnector1">
              <a:avLst/>
            </a:prstGeom>
            <a:ln>
              <a:solidFill>
                <a:schemeClr val="accent5"/>
              </a:solidFill>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92DC8DFE-6126-4F27-BD6D-B05B145F5248}"/>
                </a:ext>
              </a:extLst>
            </p:cNvPr>
            <p:cNvCxnSpPr>
              <a:cxnSpLocks/>
            </p:cNvCxnSpPr>
            <p:nvPr/>
          </p:nvCxnSpPr>
          <p:spPr>
            <a:xfrm flipH="1">
              <a:off x="3810000" y="2149106"/>
              <a:ext cx="1295400" cy="975094"/>
            </a:xfrm>
            <a:prstGeom prst="straightConnector1">
              <a:avLst/>
            </a:prstGeom>
            <a:ln>
              <a:solidFill>
                <a:schemeClr val="accent5"/>
              </a:solidFill>
              <a:tailEnd type="triangle"/>
            </a:ln>
          </p:spPr>
          <p:style>
            <a:lnRef idx="1">
              <a:schemeClr val="accent6"/>
            </a:lnRef>
            <a:fillRef idx="0">
              <a:schemeClr val="accent6"/>
            </a:fillRef>
            <a:effectRef idx="0">
              <a:schemeClr val="accent6"/>
            </a:effectRef>
            <a:fontRef idx="minor">
              <a:schemeClr val="tx1"/>
            </a:fontRef>
          </p:style>
        </p:cxnSp>
        <p:cxnSp>
          <p:nvCxnSpPr>
            <p:cNvPr id="16" name="Straight Connector 15">
              <a:extLst>
                <a:ext uri="{FF2B5EF4-FFF2-40B4-BE49-F238E27FC236}">
                  <a16:creationId xmlns:a16="http://schemas.microsoft.com/office/drawing/2014/main" id="{C0A5CDCC-338B-4C6A-AF13-0495F40AA402}"/>
                </a:ext>
              </a:extLst>
            </p:cNvPr>
            <p:cNvCxnSpPr>
              <a:cxnSpLocks/>
            </p:cNvCxnSpPr>
            <p:nvPr/>
          </p:nvCxnSpPr>
          <p:spPr>
            <a:xfrm flipH="1">
              <a:off x="5867400" y="2376629"/>
              <a:ext cx="1125237" cy="1128571"/>
            </a:xfrm>
            <a:prstGeom prst="line">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8" name="Straight Arrow Connector 17">
              <a:extLst>
                <a:ext uri="{FF2B5EF4-FFF2-40B4-BE49-F238E27FC236}">
                  <a16:creationId xmlns:a16="http://schemas.microsoft.com/office/drawing/2014/main" id="{3D793B99-DB06-4735-AAA3-0FA996CE4667}"/>
                </a:ext>
              </a:extLst>
            </p:cNvPr>
            <p:cNvCxnSpPr>
              <a:cxnSpLocks/>
            </p:cNvCxnSpPr>
            <p:nvPr/>
          </p:nvCxnSpPr>
          <p:spPr>
            <a:xfrm flipH="1">
              <a:off x="4419600" y="2149106"/>
              <a:ext cx="685800" cy="1584695"/>
            </a:xfrm>
            <a:prstGeom prst="straightConnector1">
              <a:avLst/>
            </a:prstGeom>
            <a:ln>
              <a:solidFill>
                <a:schemeClr val="accent5"/>
              </a:solidFill>
              <a:tailEnd type="triangl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363995816"/>
      </p:ext>
    </p:extLst>
  </p:cSld>
  <p:clrMapOvr>
    <a:masterClrMapping/>
  </p:clrMapOvr>
  <p:transition spd="med">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8869BC-A272-42BC-91BE-BCD5BFB3BC0D}"/>
              </a:ext>
            </a:extLst>
          </p:cNvPr>
          <p:cNvSpPr txBox="1"/>
          <p:nvPr/>
        </p:nvSpPr>
        <p:spPr>
          <a:xfrm>
            <a:off x="259379" y="941959"/>
            <a:ext cx="8382000" cy="381000"/>
          </a:xfrm>
          <a:prstGeom prst="rect">
            <a:avLst/>
          </a:prstGeom>
          <a:noFill/>
        </p:spPr>
        <p:txBody>
          <a:bodyPr wrap="square" rtlCol="0">
            <a:spAutoFit/>
          </a:bodyPr>
          <a:lstStyle/>
          <a:p>
            <a:r>
              <a:rPr lang="en-US" b="1" dirty="0"/>
              <a:t>Relation between error and change in weights</a:t>
            </a:r>
          </a:p>
        </p:txBody>
      </p:sp>
      <p:sp>
        <p:nvSpPr>
          <p:cNvPr id="4" name="TextBox 3">
            <a:extLst>
              <a:ext uri="{FF2B5EF4-FFF2-40B4-BE49-F238E27FC236}">
                <a16:creationId xmlns:a16="http://schemas.microsoft.com/office/drawing/2014/main" id="{4F82107E-F02D-4B45-BA04-FB653C59EE30}"/>
              </a:ext>
            </a:extLst>
          </p:cNvPr>
          <p:cNvSpPr txBox="1"/>
          <p:nvPr/>
        </p:nvSpPr>
        <p:spPr>
          <a:xfrm>
            <a:off x="331564" y="1423688"/>
            <a:ext cx="8686800" cy="738664"/>
          </a:xfrm>
          <a:prstGeom prst="rect">
            <a:avLst/>
          </a:prstGeom>
          <a:noFill/>
        </p:spPr>
        <p:txBody>
          <a:bodyPr wrap="square" rtlCol="0">
            <a:spAutoFit/>
          </a:bodyPr>
          <a:lstStyle/>
          <a:p>
            <a:r>
              <a:rPr lang="en-US" sz="1400" dirty="0"/>
              <a:t>Since part of neuron function is linear equation (before applying the non-linear transformation), the error at each neuron can be expressed in terms of the linear equation.</a:t>
            </a:r>
          </a:p>
          <a:p>
            <a:endParaRPr lang="en-US" sz="1400" dirty="0"/>
          </a:p>
        </p:txBody>
      </p:sp>
      <p:sp>
        <p:nvSpPr>
          <p:cNvPr id="20" name="TextBox 19">
            <a:extLst>
              <a:ext uri="{FF2B5EF4-FFF2-40B4-BE49-F238E27FC236}">
                <a16:creationId xmlns:a16="http://schemas.microsoft.com/office/drawing/2014/main" id="{BB19BC7D-5AA3-4B4B-A0FE-DC1DEF070270}"/>
              </a:ext>
            </a:extLst>
          </p:cNvPr>
          <p:cNvSpPr txBox="1"/>
          <p:nvPr/>
        </p:nvSpPr>
        <p:spPr>
          <a:xfrm rot="21292494">
            <a:off x="2846174" y="3556576"/>
            <a:ext cx="1712422" cy="276999"/>
          </a:xfrm>
          <a:prstGeom prst="rect">
            <a:avLst/>
          </a:prstGeom>
          <a:solidFill>
            <a:schemeClr val="accent4">
              <a:lumMod val="40000"/>
              <a:lumOff val="60000"/>
            </a:schemeClr>
          </a:solidFill>
        </p:spPr>
        <p:txBody>
          <a:bodyPr wrap="square" rtlCol="0">
            <a:spAutoFit/>
          </a:bodyPr>
          <a:lstStyle/>
          <a:p>
            <a:r>
              <a:rPr lang="en-US" sz="1200" dirty="0"/>
              <a:t>Error e1 in prediction</a:t>
            </a:r>
          </a:p>
        </p:txBody>
      </p:sp>
      <p:cxnSp>
        <p:nvCxnSpPr>
          <p:cNvPr id="6" name="Straight Connector 5">
            <a:extLst>
              <a:ext uri="{FF2B5EF4-FFF2-40B4-BE49-F238E27FC236}">
                <a16:creationId xmlns:a16="http://schemas.microsoft.com/office/drawing/2014/main" id="{391764BD-5D74-42DA-BD02-F8977761864B}"/>
              </a:ext>
            </a:extLst>
          </p:cNvPr>
          <p:cNvCxnSpPr/>
          <p:nvPr/>
        </p:nvCxnSpPr>
        <p:spPr>
          <a:xfrm>
            <a:off x="1981200" y="2667000"/>
            <a:ext cx="0" cy="289560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930646EC-A159-4614-9E82-EE6165C82D36}"/>
              </a:ext>
            </a:extLst>
          </p:cNvPr>
          <p:cNvCxnSpPr>
            <a:cxnSpLocks/>
          </p:cNvCxnSpPr>
          <p:nvPr/>
        </p:nvCxnSpPr>
        <p:spPr>
          <a:xfrm flipH="1">
            <a:off x="1981200" y="5562600"/>
            <a:ext cx="3657600"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1301B505-4A0F-4D9C-AB0B-E7F064B36240}"/>
              </a:ext>
            </a:extLst>
          </p:cNvPr>
          <p:cNvCxnSpPr>
            <a:cxnSpLocks/>
          </p:cNvCxnSpPr>
          <p:nvPr/>
        </p:nvCxnSpPr>
        <p:spPr>
          <a:xfrm flipV="1">
            <a:off x="1143000" y="3335364"/>
            <a:ext cx="6858000" cy="1541436"/>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9F0AB5C0-B071-4322-95AD-4E79717322CB}"/>
              </a:ext>
            </a:extLst>
          </p:cNvPr>
          <p:cNvSpPr txBox="1"/>
          <p:nvPr/>
        </p:nvSpPr>
        <p:spPr>
          <a:xfrm rot="20841420">
            <a:off x="6531615" y="3181476"/>
            <a:ext cx="1676394" cy="307777"/>
          </a:xfrm>
          <a:prstGeom prst="rect">
            <a:avLst/>
          </a:prstGeom>
          <a:noFill/>
        </p:spPr>
        <p:txBody>
          <a:bodyPr wrap="square" rtlCol="0">
            <a:spAutoFit/>
          </a:bodyPr>
          <a:lstStyle/>
          <a:p>
            <a:r>
              <a:rPr lang="en-US" sz="1400" dirty="0"/>
              <a:t>Y = w1x + c</a:t>
            </a:r>
          </a:p>
        </p:txBody>
      </p:sp>
      <p:sp>
        <p:nvSpPr>
          <p:cNvPr id="13" name="Oval 12">
            <a:extLst>
              <a:ext uri="{FF2B5EF4-FFF2-40B4-BE49-F238E27FC236}">
                <a16:creationId xmlns:a16="http://schemas.microsoft.com/office/drawing/2014/main" id="{586B10B6-8DA9-4216-BA42-96E634A439F3}"/>
              </a:ext>
            </a:extLst>
          </p:cNvPr>
          <p:cNvSpPr/>
          <p:nvPr/>
        </p:nvSpPr>
        <p:spPr>
          <a:xfrm flipH="1" flipV="1">
            <a:off x="4598761" y="3261264"/>
            <a:ext cx="76203" cy="76200"/>
          </a:xfrm>
          <a:prstGeom prst="ellips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82CF9EC7-A1FA-4061-B143-327F7D1519BA}"/>
              </a:ext>
            </a:extLst>
          </p:cNvPr>
          <p:cNvCxnSpPr/>
          <p:nvPr/>
        </p:nvCxnSpPr>
        <p:spPr>
          <a:xfrm>
            <a:off x="4648200" y="4114800"/>
            <a:ext cx="0" cy="1447800"/>
          </a:xfrm>
          <a:prstGeom prst="line">
            <a:avLst/>
          </a:prstGeom>
          <a:ln>
            <a:prstDash val="dash"/>
          </a:ln>
        </p:spPr>
        <p:style>
          <a:lnRef idx="1">
            <a:schemeClr val="accent6"/>
          </a:lnRef>
          <a:fillRef idx="0">
            <a:schemeClr val="accent6"/>
          </a:fillRef>
          <a:effectRef idx="0">
            <a:schemeClr val="accent6"/>
          </a:effectRef>
          <a:fontRef idx="minor">
            <a:schemeClr val="tx1"/>
          </a:fontRef>
        </p:style>
      </p:cxnSp>
      <p:sp>
        <p:nvSpPr>
          <p:cNvPr id="16" name="TextBox 15">
            <a:extLst>
              <a:ext uri="{FF2B5EF4-FFF2-40B4-BE49-F238E27FC236}">
                <a16:creationId xmlns:a16="http://schemas.microsoft.com/office/drawing/2014/main" id="{ACD3BA21-341A-4DB4-BBD9-D6263AC70898}"/>
              </a:ext>
            </a:extLst>
          </p:cNvPr>
          <p:cNvSpPr txBox="1"/>
          <p:nvPr/>
        </p:nvSpPr>
        <p:spPr>
          <a:xfrm>
            <a:off x="4697619" y="3163389"/>
            <a:ext cx="1523995" cy="276999"/>
          </a:xfrm>
          <a:prstGeom prst="rect">
            <a:avLst/>
          </a:prstGeom>
          <a:noFill/>
        </p:spPr>
        <p:txBody>
          <a:bodyPr wrap="square" rtlCol="0">
            <a:spAutoFit/>
          </a:bodyPr>
          <a:lstStyle/>
          <a:p>
            <a:r>
              <a:rPr lang="en-US" sz="1200" dirty="0"/>
              <a:t>Actual y1 given X1</a:t>
            </a:r>
          </a:p>
        </p:txBody>
      </p:sp>
      <p:sp>
        <p:nvSpPr>
          <p:cNvPr id="17" name="Oval 16">
            <a:extLst>
              <a:ext uri="{FF2B5EF4-FFF2-40B4-BE49-F238E27FC236}">
                <a16:creationId xmlns:a16="http://schemas.microsoft.com/office/drawing/2014/main" id="{BCDD5830-7405-4E63-9581-66697A12BD32}"/>
              </a:ext>
            </a:extLst>
          </p:cNvPr>
          <p:cNvSpPr/>
          <p:nvPr/>
        </p:nvSpPr>
        <p:spPr>
          <a:xfrm flipH="1" flipV="1">
            <a:off x="4609071" y="4038600"/>
            <a:ext cx="76203" cy="762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E8C3C45-804D-4B08-9422-517BD4A8DBF1}"/>
              </a:ext>
            </a:extLst>
          </p:cNvPr>
          <p:cNvSpPr txBox="1"/>
          <p:nvPr/>
        </p:nvSpPr>
        <p:spPr>
          <a:xfrm>
            <a:off x="4826339" y="4076700"/>
            <a:ext cx="1803061" cy="276999"/>
          </a:xfrm>
          <a:prstGeom prst="rect">
            <a:avLst/>
          </a:prstGeom>
          <a:noFill/>
        </p:spPr>
        <p:txBody>
          <a:bodyPr wrap="square" rtlCol="0">
            <a:spAutoFit/>
          </a:bodyPr>
          <a:lstStyle/>
          <a:p>
            <a:r>
              <a:rPr lang="en-US" sz="1200" dirty="0"/>
              <a:t>Predicted y1 given X1</a:t>
            </a:r>
          </a:p>
        </p:txBody>
      </p:sp>
      <p:sp>
        <p:nvSpPr>
          <p:cNvPr id="19" name="Left Brace 18">
            <a:extLst>
              <a:ext uri="{FF2B5EF4-FFF2-40B4-BE49-F238E27FC236}">
                <a16:creationId xmlns:a16="http://schemas.microsoft.com/office/drawing/2014/main" id="{52345EE5-888C-4520-B88A-51CA23ACF79E}"/>
              </a:ext>
            </a:extLst>
          </p:cNvPr>
          <p:cNvSpPr/>
          <p:nvPr/>
        </p:nvSpPr>
        <p:spPr>
          <a:xfrm>
            <a:off x="4446382" y="3261264"/>
            <a:ext cx="125618" cy="8154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912F1345-85E4-43E5-B5DB-C698D0DF59D8}"/>
              </a:ext>
            </a:extLst>
          </p:cNvPr>
          <p:cNvCxnSpPr/>
          <p:nvPr/>
        </p:nvCxnSpPr>
        <p:spPr>
          <a:xfrm>
            <a:off x="1981200" y="4701733"/>
            <a:ext cx="4038600" cy="0"/>
          </a:xfrm>
          <a:prstGeom prst="line">
            <a:avLst/>
          </a:prstGeom>
          <a:ln>
            <a:prstDash val="lgDash"/>
          </a:ln>
        </p:spPr>
        <p:style>
          <a:lnRef idx="2">
            <a:schemeClr val="dk1"/>
          </a:lnRef>
          <a:fillRef idx="0">
            <a:schemeClr val="dk1"/>
          </a:fillRef>
          <a:effectRef idx="1">
            <a:schemeClr val="dk1"/>
          </a:effectRef>
          <a:fontRef idx="minor">
            <a:schemeClr val="tx1"/>
          </a:fontRef>
        </p:style>
      </p:cxnSp>
      <p:sp>
        <p:nvSpPr>
          <p:cNvPr id="23" name="Arc 22">
            <a:extLst>
              <a:ext uri="{FF2B5EF4-FFF2-40B4-BE49-F238E27FC236}">
                <a16:creationId xmlns:a16="http://schemas.microsoft.com/office/drawing/2014/main" id="{3C9E8920-1CF2-4AD8-A9DA-30ECF3FE864E}"/>
              </a:ext>
            </a:extLst>
          </p:cNvPr>
          <p:cNvSpPr/>
          <p:nvPr/>
        </p:nvSpPr>
        <p:spPr>
          <a:xfrm>
            <a:off x="4000500" y="4215199"/>
            <a:ext cx="445882" cy="486532"/>
          </a:xfrm>
          <a:prstGeom prst="arc">
            <a:avLst>
              <a:gd name="adj1" fmla="val 16200000"/>
              <a:gd name="adj2" fmla="val 425401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13B52385-F951-463C-B636-3EB52D59DDB9}"/>
              </a:ext>
            </a:extLst>
          </p:cNvPr>
          <p:cNvSpPr txBox="1"/>
          <p:nvPr/>
        </p:nvSpPr>
        <p:spPr>
          <a:xfrm>
            <a:off x="3810000" y="4326966"/>
            <a:ext cx="407781" cy="276999"/>
          </a:xfrm>
          <a:prstGeom prst="rect">
            <a:avLst/>
          </a:prstGeom>
          <a:noFill/>
        </p:spPr>
        <p:txBody>
          <a:bodyPr wrap="square" rtlCol="0">
            <a:spAutoFit/>
          </a:bodyPr>
          <a:lstStyle/>
          <a:p>
            <a:r>
              <a:rPr lang="en-US" sz="1200" dirty="0"/>
              <a:t>w1</a:t>
            </a:r>
          </a:p>
        </p:txBody>
      </p:sp>
      <p:cxnSp>
        <p:nvCxnSpPr>
          <p:cNvPr id="26" name="Straight Connector 25">
            <a:extLst>
              <a:ext uri="{FF2B5EF4-FFF2-40B4-BE49-F238E27FC236}">
                <a16:creationId xmlns:a16="http://schemas.microsoft.com/office/drawing/2014/main" id="{05B3E8FE-7DDC-4986-AF94-E2E6E4119961}"/>
              </a:ext>
            </a:extLst>
          </p:cNvPr>
          <p:cNvCxnSpPr>
            <a:cxnSpLocks/>
          </p:cNvCxnSpPr>
          <p:nvPr/>
        </p:nvCxnSpPr>
        <p:spPr>
          <a:xfrm flipV="1">
            <a:off x="838200" y="2538395"/>
            <a:ext cx="5257800" cy="2788372"/>
          </a:xfrm>
          <a:prstGeom prst="line">
            <a:avLst/>
          </a:prstGeom>
        </p:spPr>
        <p:style>
          <a:lnRef idx="1">
            <a:schemeClr val="accent6"/>
          </a:lnRef>
          <a:fillRef idx="0">
            <a:schemeClr val="accent6"/>
          </a:fillRef>
          <a:effectRef idx="0">
            <a:schemeClr val="accent6"/>
          </a:effectRef>
          <a:fontRef idx="minor">
            <a:schemeClr val="tx1"/>
          </a:fontRef>
        </p:style>
      </p:cxnSp>
      <p:sp>
        <p:nvSpPr>
          <p:cNvPr id="29" name="TextBox 28">
            <a:extLst>
              <a:ext uri="{FF2B5EF4-FFF2-40B4-BE49-F238E27FC236}">
                <a16:creationId xmlns:a16="http://schemas.microsoft.com/office/drawing/2014/main" id="{2D57D77A-1604-4A07-BDB6-6B74EF32B0D2}"/>
              </a:ext>
            </a:extLst>
          </p:cNvPr>
          <p:cNvSpPr txBox="1"/>
          <p:nvPr/>
        </p:nvSpPr>
        <p:spPr>
          <a:xfrm>
            <a:off x="3124201" y="4083525"/>
            <a:ext cx="566361" cy="276999"/>
          </a:xfrm>
          <a:prstGeom prst="rect">
            <a:avLst/>
          </a:prstGeom>
          <a:noFill/>
        </p:spPr>
        <p:txBody>
          <a:bodyPr wrap="square" rtlCol="0">
            <a:spAutoFit/>
          </a:bodyPr>
          <a:lstStyle/>
          <a:p>
            <a:r>
              <a:rPr lang="en-US" sz="1200" dirty="0"/>
              <a:t>d(w)</a:t>
            </a:r>
          </a:p>
        </p:txBody>
      </p:sp>
      <p:sp>
        <p:nvSpPr>
          <p:cNvPr id="31" name="TextBox 30">
            <a:extLst>
              <a:ext uri="{FF2B5EF4-FFF2-40B4-BE49-F238E27FC236}">
                <a16:creationId xmlns:a16="http://schemas.microsoft.com/office/drawing/2014/main" id="{FC9663F2-F820-4B02-9451-03EF91252171}"/>
              </a:ext>
            </a:extLst>
          </p:cNvPr>
          <p:cNvSpPr txBox="1"/>
          <p:nvPr/>
        </p:nvSpPr>
        <p:spPr>
          <a:xfrm rot="19874792">
            <a:off x="5181602" y="2136304"/>
            <a:ext cx="1676394" cy="523220"/>
          </a:xfrm>
          <a:prstGeom prst="rect">
            <a:avLst/>
          </a:prstGeom>
          <a:noFill/>
        </p:spPr>
        <p:txBody>
          <a:bodyPr wrap="square" rtlCol="0">
            <a:spAutoFit/>
          </a:bodyPr>
          <a:lstStyle/>
          <a:p>
            <a:r>
              <a:rPr lang="en-US" sz="1400" dirty="0"/>
              <a:t>Y = (w1+ d(w))x + c</a:t>
            </a:r>
          </a:p>
        </p:txBody>
      </p:sp>
      <p:sp>
        <p:nvSpPr>
          <p:cNvPr id="32" name="TextBox 31">
            <a:extLst>
              <a:ext uri="{FF2B5EF4-FFF2-40B4-BE49-F238E27FC236}">
                <a16:creationId xmlns:a16="http://schemas.microsoft.com/office/drawing/2014/main" id="{071E732F-4F94-4932-94A2-3DBAC5344C95}"/>
              </a:ext>
            </a:extLst>
          </p:cNvPr>
          <p:cNvSpPr txBox="1"/>
          <p:nvPr/>
        </p:nvSpPr>
        <p:spPr>
          <a:xfrm>
            <a:off x="6876354" y="4024566"/>
            <a:ext cx="2352303" cy="2154436"/>
          </a:xfrm>
          <a:prstGeom prst="rect">
            <a:avLst/>
          </a:prstGeom>
          <a:noFill/>
        </p:spPr>
        <p:txBody>
          <a:bodyPr wrap="square" rtlCol="0">
            <a:spAutoFit/>
          </a:bodyPr>
          <a:lstStyle/>
          <a:p>
            <a:r>
              <a:rPr lang="en-US" sz="1400" dirty="0"/>
              <a:t>e1 = yellow – red </a:t>
            </a:r>
          </a:p>
          <a:p>
            <a:r>
              <a:rPr lang="en-US" sz="1400" dirty="0"/>
              <a:t> = </a:t>
            </a:r>
            <a:r>
              <a:rPr lang="en-US" sz="1400" dirty="0" err="1"/>
              <a:t>y_actual</a:t>
            </a:r>
            <a:r>
              <a:rPr lang="en-US" sz="1400" dirty="0"/>
              <a:t> -  </a:t>
            </a:r>
            <a:r>
              <a:rPr lang="en-US" sz="1400" dirty="0" err="1"/>
              <a:t>y_pred</a:t>
            </a:r>
            <a:r>
              <a:rPr lang="en-US" sz="1400" dirty="0"/>
              <a:t> </a:t>
            </a:r>
          </a:p>
          <a:p>
            <a:r>
              <a:rPr lang="en-US" sz="1400" dirty="0"/>
              <a:t>= (w1+dm)x + c - (w1x + c)</a:t>
            </a:r>
          </a:p>
          <a:p>
            <a:r>
              <a:rPr lang="en-US" sz="1400" dirty="0"/>
              <a:t>= w1x + c + </a:t>
            </a:r>
            <a:r>
              <a:rPr lang="en-US" sz="1400" dirty="0" err="1"/>
              <a:t>dwx</a:t>
            </a:r>
            <a:r>
              <a:rPr lang="en-US" sz="1400" dirty="0"/>
              <a:t> – w1x -c </a:t>
            </a:r>
          </a:p>
          <a:p>
            <a:r>
              <a:rPr lang="en-US" sz="1400" dirty="0"/>
              <a:t>= </a:t>
            </a:r>
            <a:r>
              <a:rPr lang="en-US" sz="1400" dirty="0" err="1"/>
              <a:t>dwx</a:t>
            </a:r>
            <a:endParaRPr lang="en-US" sz="1400" dirty="0"/>
          </a:p>
          <a:p>
            <a:endParaRPr lang="en-US" sz="1400" dirty="0"/>
          </a:p>
          <a:p>
            <a:r>
              <a:rPr lang="en-US" sz="1400" b="1" u="sng" dirty="0"/>
              <a:t>Hence  </a:t>
            </a:r>
            <a:r>
              <a:rPr lang="en-US" sz="1400" b="1" u="sng" dirty="0" err="1"/>
              <a:t>dw</a:t>
            </a:r>
            <a:r>
              <a:rPr lang="en-US" sz="1400" b="1" u="sng" dirty="0"/>
              <a:t> = e1 / x</a:t>
            </a:r>
          </a:p>
          <a:p>
            <a:endParaRPr lang="en-US" dirty="0">
              <a:solidFill>
                <a:schemeClr val="tx1">
                  <a:lumMod val="50000"/>
                  <a:lumOff val="50000"/>
                </a:schemeClr>
              </a:solidFill>
            </a:endParaRPr>
          </a:p>
          <a:p>
            <a:endParaRPr lang="en-US" dirty="0">
              <a:solidFill>
                <a:schemeClr val="tx1">
                  <a:lumMod val="50000"/>
                  <a:lumOff val="50000"/>
                </a:schemeClr>
              </a:solidFill>
            </a:endParaRPr>
          </a:p>
        </p:txBody>
      </p:sp>
      <p:sp>
        <p:nvSpPr>
          <p:cNvPr id="33" name="TextBox 32">
            <a:extLst>
              <a:ext uri="{FF2B5EF4-FFF2-40B4-BE49-F238E27FC236}">
                <a16:creationId xmlns:a16="http://schemas.microsoft.com/office/drawing/2014/main" id="{1C2E843B-F75B-49A0-A106-43793C2B9A81}"/>
              </a:ext>
            </a:extLst>
          </p:cNvPr>
          <p:cNvSpPr txBox="1"/>
          <p:nvPr/>
        </p:nvSpPr>
        <p:spPr>
          <a:xfrm>
            <a:off x="391066" y="5621869"/>
            <a:ext cx="8436009" cy="830997"/>
          </a:xfrm>
          <a:prstGeom prst="rect">
            <a:avLst/>
          </a:prstGeom>
          <a:noFill/>
        </p:spPr>
        <p:txBody>
          <a:bodyPr wrap="square" rtlCol="0">
            <a:spAutoFit/>
          </a:bodyPr>
          <a:lstStyle/>
          <a:p>
            <a:r>
              <a:rPr lang="en-US" sz="1600" dirty="0"/>
              <a:t>The change required in m (</a:t>
            </a:r>
            <a:r>
              <a:rPr lang="en-US" sz="1600" dirty="0" err="1"/>
              <a:t>dw</a:t>
            </a:r>
            <a:r>
              <a:rPr lang="en-US" sz="1600" dirty="0"/>
              <a:t>) is  e1/x.  However, change required w.r.t another data point may be different. To prevent jumping around with </a:t>
            </a:r>
            <a:r>
              <a:rPr lang="en-US" sz="1600" dirty="0" err="1"/>
              <a:t>dw</a:t>
            </a:r>
            <a:r>
              <a:rPr lang="en-US" sz="1600" dirty="0"/>
              <a:t>, we moderate the change in W by introducing a </a:t>
            </a:r>
            <a:r>
              <a:rPr lang="en-US" sz="1600" b="1" dirty="0"/>
              <a:t>learning rate l  </a:t>
            </a:r>
            <a:r>
              <a:rPr lang="en-US" sz="1600" dirty="0"/>
              <a:t>.  Hence   </a:t>
            </a:r>
            <a:r>
              <a:rPr lang="en-US" sz="1600" dirty="0" err="1"/>
              <a:t>dw</a:t>
            </a:r>
            <a:r>
              <a:rPr lang="en-US" sz="1600" dirty="0"/>
              <a:t> = l( e1/x)</a:t>
            </a:r>
          </a:p>
        </p:txBody>
      </p:sp>
      <p:sp>
        <p:nvSpPr>
          <p:cNvPr id="27" name="Arc 26">
            <a:extLst>
              <a:ext uri="{FF2B5EF4-FFF2-40B4-BE49-F238E27FC236}">
                <a16:creationId xmlns:a16="http://schemas.microsoft.com/office/drawing/2014/main" id="{DE64BEF6-B80F-495C-9C74-DB1467DF17A6}"/>
              </a:ext>
            </a:extLst>
          </p:cNvPr>
          <p:cNvSpPr/>
          <p:nvPr/>
        </p:nvSpPr>
        <p:spPr>
          <a:xfrm rot="19165470">
            <a:off x="3141337" y="3934038"/>
            <a:ext cx="445882" cy="486532"/>
          </a:xfrm>
          <a:prstGeom prst="arc">
            <a:avLst>
              <a:gd name="adj1" fmla="val 19777621"/>
              <a:gd name="adj2" fmla="val 425401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2942691"/>
      </p:ext>
    </p:extLst>
  </p:cSld>
  <p:clrMapOvr>
    <a:masterClrMapping/>
  </p:clrMapOvr>
  <p:transition spd="med">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8869BC-A272-42BC-91BE-BCD5BFB3BC0D}"/>
              </a:ext>
            </a:extLst>
          </p:cNvPr>
          <p:cNvSpPr txBox="1"/>
          <p:nvPr/>
        </p:nvSpPr>
        <p:spPr>
          <a:xfrm>
            <a:off x="259379" y="941959"/>
            <a:ext cx="8382000" cy="381000"/>
          </a:xfrm>
          <a:prstGeom prst="rect">
            <a:avLst/>
          </a:prstGeom>
          <a:noFill/>
        </p:spPr>
        <p:txBody>
          <a:bodyPr wrap="square" rtlCol="0">
            <a:spAutoFit/>
          </a:bodyPr>
          <a:lstStyle/>
          <a:p>
            <a:r>
              <a:rPr lang="en-US" b="1" dirty="0"/>
              <a:t>Gradient Descent</a:t>
            </a:r>
          </a:p>
        </p:txBody>
      </p:sp>
      <p:sp>
        <p:nvSpPr>
          <p:cNvPr id="4" name="TextBox 3">
            <a:extLst>
              <a:ext uri="{FF2B5EF4-FFF2-40B4-BE49-F238E27FC236}">
                <a16:creationId xmlns:a16="http://schemas.microsoft.com/office/drawing/2014/main" id="{4F82107E-F02D-4B45-BA04-FB653C59EE30}"/>
              </a:ext>
            </a:extLst>
          </p:cNvPr>
          <p:cNvSpPr txBox="1"/>
          <p:nvPr/>
        </p:nvSpPr>
        <p:spPr>
          <a:xfrm>
            <a:off x="324990" y="1421378"/>
            <a:ext cx="7822861" cy="738664"/>
          </a:xfrm>
          <a:prstGeom prst="rect">
            <a:avLst/>
          </a:prstGeom>
          <a:noFill/>
        </p:spPr>
        <p:txBody>
          <a:bodyPr wrap="square" rtlCol="0">
            <a:spAutoFit/>
          </a:bodyPr>
          <a:lstStyle/>
          <a:p>
            <a:r>
              <a:rPr lang="en-US" sz="1400" dirty="0"/>
              <a:t>The challenge is, all the weights in all the inputs of all the neurons need to be adjusted. It is not manually possible to find the right combination of weights using brute force. Instead, the neural network algorithm uses a learning function called gradient descent</a:t>
            </a:r>
          </a:p>
        </p:txBody>
      </p:sp>
      <p:sp>
        <p:nvSpPr>
          <p:cNvPr id="40" name="TextBox 39">
            <a:extLst>
              <a:ext uri="{FF2B5EF4-FFF2-40B4-BE49-F238E27FC236}">
                <a16:creationId xmlns:a16="http://schemas.microsoft.com/office/drawing/2014/main" id="{77F7ED17-634C-44CC-9A70-B40242F586E7}"/>
              </a:ext>
            </a:extLst>
          </p:cNvPr>
          <p:cNvSpPr txBox="1"/>
          <p:nvPr/>
        </p:nvSpPr>
        <p:spPr>
          <a:xfrm>
            <a:off x="4236421" y="2514600"/>
            <a:ext cx="4805640" cy="3970318"/>
          </a:xfrm>
          <a:prstGeom prst="rect">
            <a:avLst/>
          </a:prstGeom>
          <a:noFill/>
        </p:spPr>
        <p:txBody>
          <a:bodyPr wrap="square" rtlCol="0">
            <a:spAutoFit/>
          </a:bodyPr>
          <a:lstStyle/>
          <a:p>
            <a:pPr marL="342900" indent="-342900">
              <a:buFont typeface="+mj-lt"/>
              <a:buAutoNum type="arabicPeriod"/>
            </a:pPr>
            <a:r>
              <a:rPr lang="en-US" sz="1400" dirty="0"/>
              <a:t>A random combination of bias B1 and input weights W1 (showing only one as more than one is not possible to visualize)</a:t>
            </a:r>
          </a:p>
          <a:p>
            <a:pPr marL="342900" indent="-342900">
              <a:buFont typeface="+mj-lt"/>
              <a:buAutoNum type="arabicPeriod"/>
            </a:pPr>
            <a:endParaRPr lang="en-US" sz="1400" dirty="0"/>
          </a:p>
          <a:p>
            <a:pPr marL="342900" indent="-342900">
              <a:buFont typeface="+mj-lt"/>
              <a:buAutoNum type="arabicPeriod"/>
            </a:pPr>
            <a:r>
              <a:rPr lang="en-US" sz="1400" dirty="0"/>
              <a:t>Each combination of W1 and B1 is one particular linear model in a neuron. That model is associated with proportionate error e1 (red dashed line).</a:t>
            </a:r>
          </a:p>
          <a:p>
            <a:pPr marL="342900" indent="-342900">
              <a:buFont typeface="+mj-lt"/>
              <a:buAutoNum type="arabicPeriod"/>
            </a:pPr>
            <a:endParaRPr lang="en-US" sz="1400" dirty="0"/>
          </a:p>
          <a:p>
            <a:pPr marL="342900" indent="-342900">
              <a:buFont typeface="+mj-lt"/>
              <a:buAutoNum type="arabicPeriod"/>
            </a:pPr>
            <a:r>
              <a:rPr lang="en-US" sz="1400" dirty="0"/>
              <a:t>Objective is to drive e1 towards 0. For which we need to find the optimal weight (</a:t>
            </a:r>
            <a:r>
              <a:rPr lang="en-US" sz="1400" dirty="0" err="1"/>
              <a:t>Woptimal</a:t>
            </a:r>
            <a:r>
              <a:rPr lang="en-US" sz="1400" dirty="0"/>
              <a:t>) and bias (</a:t>
            </a:r>
            <a:r>
              <a:rPr lang="en-US" sz="1400" dirty="0" err="1"/>
              <a:t>Boptimal</a:t>
            </a:r>
            <a:r>
              <a:rPr lang="en-US" sz="1400" dirty="0"/>
              <a:t>)</a:t>
            </a:r>
          </a:p>
          <a:p>
            <a:pPr marL="342900" indent="-342900">
              <a:buFont typeface="+mj-lt"/>
              <a:buAutoNum type="arabicPeriod"/>
            </a:pPr>
            <a:endParaRPr lang="en-US" sz="1400" dirty="0"/>
          </a:p>
          <a:p>
            <a:pPr marL="342900" indent="-342900">
              <a:buFont typeface="+mj-lt"/>
              <a:buAutoNum type="arabicPeriod"/>
            </a:pPr>
            <a:r>
              <a:rPr lang="en-US" sz="1400" dirty="0"/>
              <a:t>The algorithm uses gradient descent algorithm to change bias and weight form starting values of B1 and W1 towards the </a:t>
            </a:r>
            <a:r>
              <a:rPr lang="en-US" sz="1400" dirty="0" err="1"/>
              <a:t>Boptimal</a:t>
            </a:r>
            <a:r>
              <a:rPr lang="en-US" sz="1400" dirty="0"/>
              <a:t>, </a:t>
            </a:r>
            <a:r>
              <a:rPr lang="en-US" sz="1400" dirty="0" err="1"/>
              <a:t>Woptimal</a:t>
            </a:r>
            <a:r>
              <a:rPr lang="en-US" sz="1400" dirty="0"/>
              <a:t>. </a:t>
            </a:r>
          </a:p>
          <a:p>
            <a:pPr marL="342900" indent="-342900">
              <a:buFont typeface="+mj-lt"/>
              <a:buAutoNum type="arabicPeriod"/>
            </a:pPr>
            <a:endParaRPr lang="en-US" sz="1400" dirty="0"/>
          </a:p>
          <a:p>
            <a:r>
              <a:rPr lang="en-US" sz="1400" b="1" dirty="0"/>
              <a:t>Note</a:t>
            </a:r>
            <a:r>
              <a:rPr lang="en-US" sz="1400" dirty="0"/>
              <a:t>: in 3D error surface can be visualized as shown but not in more than 3 dimensions</a:t>
            </a:r>
          </a:p>
        </p:txBody>
      </p:sp>
      <p:pic>
        <p:nvPicPr>
          <p:cNvPr id="3" name="Picture 2">
            <a:extLst>
              <a:ext uri="{FF2B5EF4-FFF2-40B4-BE49-F238E27FC236}">
                <a16:creationId xmlns:a16="http://schemas.microsoft.com/office/drawing/2014/main" id="{95E52E97-9011-4910-8141-5A7264C74BC5}"/>
              </a:ext>
            </a:extLst>
          </p:cNvPr>
          <p:cNvPicPr>
            <a:picLocks noChangeAspect="1"/>
          </p:cNvPicPr>
          <p:nvPr/>
        </p:nvPicPr>
        <p:blipFill>
          <a:blip r:embed="rId3"/>
          <a:stretch>
            <a:fillRect/>
          </a:stretch>
        </p:blipFill>
        <p:spPr>
          <a:xfrm>
            <a:off x="844919" y="2961828"/>
            <a:ext cx="2781300" cy="2590800"/>
          </a:xfrm>
          <a:prstGeom prst="rect">
            <a:avLst/>
          </a:prstGeom>
        </p:spPr>
      </p:pic>
      <p:sp>
        <p:nvSpPr>
          <p:cNvPr id="5" name="TextBox 4">
            <a:extLst>
              <a:ext uri="{FF2B5EF4-FFF2-40B4-BE49-F238E27FC236}">
                <a16:creationId xmlns:a16="http://schemas.microsoft.com/office/drawing/2014/main" id="{90F88198-C692-4C2F-9578-B670327DBBC8}"/>
              </a:ext>
            </a:extLst>
          </p:cNvPr>
          <p:cNvSpPr txBox="1"/>
          <p:nvPr/>
        </p:nvSpPr>
        <p:spPr>
          <a:xfrm rot="20588742">
            <a:off x="3336764" y="5015244"/>
            <a:ext cx="609600" cy="369332"/>
          </a:xfrm>
          <a:prstGeom prst="rect">
            <a:avLst/>
          </a:prstGeom>
          <a:noFill/>
        </p:spPr>
        <p:txBody>
          <a:bodyPr wrap="square" rtlCol="0">
            <a:spAutoFit/>
          </a:bodyPr>
          <a:lstStyle/>
          <a:p>
            <a:r>
              <a:rPr lang="en-US" dirty="0"/>
              <a:t>w1</a:t>
            </a:r>
          </a:p>
        </p:txBody>
      </p:sp>
      <p:sp>
        <p:nvSpPr>
          <p:cNvPr id="27" name="TextBox 26">
            <a:extLst>
              <a:ext uri="{FF2B5EF4-FFF2-40B4-BE49-F238E27FC236}">
                <a16:creationId xmlns:a16="http://schemas.microsoft.com/office/drawing/2014/main" id="{9F8EFCC6-1560-42B0-8A92-C084EA5DD0FF}"/>
              </a:ext>
            </a:extLst>
          </p:cNvPr>
          <p:cNvSpPr txBox="1"/>
          <p:nvPr/>
        </p:nvSpPr>
        <p:spPr>
          <a:xfrm rot="2500181">
            <a:off x="598536" y="5076443"/>
            <a:ext cx="732955" cy="369332"/>
          </a:xfrm>
          <a:prstGeom prst="rect">
            <a:avLst/>
          </a:prstGeom>
          <a:noFill/>
        </p:spPr>
        <p:txBody>
          <a:bodyPr wrap="square" rtlCol="0">
            <a:spAutoFit/>
          </a:bodyPr>
          <a:lstStyle/>
          <a:p>
            <a:r>
              <a:rPr lang="en-US" dirty="0"/>
              <a:t>Bias</a:t>
            </a:r>
          </a:p>
        </p:txBody>
      </p:sp>
      <p:sp>
        <p:nvSpPr>
          <p:cNvPr id="30" name="TextBox 29">
            <a:extLst>
              <a:ext uri="{FF2B5EF4-FFF2-40B4-BE49-F238E27FC236}">
                <a16:creationId xmlns:a16="http://schemas.microsoft.com/office/drawing/2014/main" id="{BEAA1D05-4A8B-44B6-9E1A-A92DA05B983E}"/>
              </a:ext>
            </a:extLst>
          </p:cNvPr>
          <p:cNvSpPr txBox="1"/>
          <p:nvPr/>
        </p:nvSpPr>
        <p:spPr>
          <a:xfrm rot="16019108">
            <a:off x="301127" y="3457645"/>
            <a:ext cx="732955" cy="369332"/>
          </a:xfrm>
          <a:prstGeom prst="rect">
            <a:avLst/>
          </a:prstGeom>
          <a:noFill/>
        </p:spPr>
        <p:txBody>
          <a:bodyPr wrap="square" rtlCol="0">
            <a:spAutoFit/>
          </a:bodyPr>
          <a:lstStyle/>
          <a:p>
            <a:r>
              <a:rPr lang="en-US" dirty="0"/>
              <a:t>Error</a:t>
            </a:r>
          </a:p>
        </p:txBody>
      </p:sp>
      <p:cxnSp>
        <p:nvCxnSpPr>
          <p:cNvPr id="9" name="Straight Connector 8">
            <a:extLst>
              <a:ext uri="{FF2B5EF4-FFF2-40B4-BE49-F238E27FC236}">
                <a16:creationId xmlns:a16="http://schemas.microsoft.com/office/drawing/2014/main" id="{EF929E3E-84C0-4E19-808A-A8C326B0CDE5}"/>
              </a:ext>
            </a:extLst>
          </p:cNvPr>
          <p:cNvCxnSpPr>
            <a:cxnSpLocks/>
          </p:cNvCxnSpPr>
          <p:nvPr/>
        </p:nvCxnSpPr>
        <p:spPr>
          <a:xfrm>
            <a:off x="3019415" y="4777928"/>
            <a:ext cx="424053" cy="299246"/>
          </a:xfrm>
          <a:prstGeom prst="line">
            <a:avLst/>
          </a:prstGeom>
          <a:ln/>
        </p:spPr>
        <p:style>
          <a:lnRef idx="1">
            <a:schemeClr val="accent4"/>
          </a:lnRef>
          <a:fillRef idx="0">
            <a:schemeClr val="accent4"/>
          </a:fillRef>
          <a:effectRef idx="0">
            <a:schemeClr val="accent4"/>
          </a:effectRef>
          <a:fontRef idx="minor">
            <a:schemeClr val="tx1"/>
          </a:fontRef>
        </p:style>
      </p:cxnSp>
      <p:cxnSp>
        <p:nvCxnSpPr>
          <p:cNvPr id="34" name="Straight Connector 33">
            <a:extLst>
              <a:ext uri="{FF2B5EF4-FFF2-40B4-BE49-F238E27FC236}">
                <a16:creationId xmlns:a16="http://schemas.microsoft.com/office/drawing/2014/main" id="{0E953679-E506-43FA-AE11-34E15C6D4A6A}"/>
              </a:ext>
            </a:extLst>
          </p:cNvPr>
          <p:cNvCxnSpPr>
            <a:cxnSpLocks/>
          </p:cNvCxnSpPr>
          <p:nvPr/>
        </p:nvCxnSpPr>
        <p:spPr>
          <a:xfrm flipH="1">
            <a:off x="1530719" y="4790628"/>
            <a:ext cx="1511058" cy="381000"/>
          </a:xfrm>
          <a:prstGeom prst="line">
            <a:avLst/>
          </a:prstGeom>
          <a:ln/>
        </p:spPr>
        <p:style>
          <a:lnRef idx="1">
            <a:schemeClr val="accent4"/>
          </a:lnRef>
          <a:fillRef idx="0">
            <a:schemeClr val="accent4"/>
          </a:fillRef>
          <a:effectRef idx="0">
            <a:schemeClr val="accent4"/>
          </a:effectRef>
          <a:fontRef idx="minor">
            <a:schemeClr val="tx1"/>
          </a:fontRef>
        </p:style>
      </p:cxnSp>
      <p:cxnSp>
        <p:nvCxnSpPr>
          <p:cNvPr id="35" name="Straight Connector 34">
            <a:extLst>
              <a:ext uri="{FF2B5EF4-FFF2-40B4-BE49-F238E27FC236}">
                <a16:creationId xmlns:a16="http://schemas.microsoft.com/office/drawing/2014/main" id="{275FAA68-7945-475C-89E3-A5CB16EB515A}"/>
              </a:ext>
            </a:extLst>
          </p:cNvPr>
          <p:cNvCxnSpPr>
            <a:cxnSpLocks/>
          </p:cNvCxnSpPr>
          <p:nvPr/>
        </p:nvCxnSpPr>
        <p:spPr>
          <a:xfrm flipV="1">
            <a:off x="3041777" y="4296894"/>
            <a:ext cx="0" cy="49373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CAFD1A67-B3E4-4A90-AD2A-C0416DEA89C3}"/>
              </a:ext>
            </a:extLst>
          </p:cNvPr>
          <p:cNvCxnSpPr/>
          <p:nvPr/>
        </p:nvCxnSpPr>
        <p:spPr>
          <a:xfrm flipH="1">
            <a:off x="1029585" y="4310850"/>
            <a:ext cx="1989830" cy="0"/>
          </a:xfrm>
          <a:prstGeom prst="line">
            <a:avLst/>
          </a:prstGeom>
          <a:ln>
            <a:solidFill>
              <a:srgbClr val="FF0000"/>
            </a:solidFill>
            <a:prstDash val="lgDash"/>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1734AC48-6D1F-4931-989F-A3D23BFA2ED8}"/>
              </a:ext>
            </a:extLst>
          </p:cNvPr>
          <p:cNvSpPr txBox="1"/>
          <p:nvPr/>
        </p:nvSpPr>
        <p:spPr>
          <a:xfrm>
            <a:off x="1122416" y="2644919"/>
            <a:ext cx="2362197" cy="338554"/>
          </a:xfrm>
          <a:prstGeom prst="rect">
            <a:avLst/>
          </a:prstGeom>
          <a:noFill/>
        </p:spPr>
        <p:txBody>
          <a:bodyPr wrap="square" rtlCol="0">
            <a:spAutoFit/>
          </a:bodyPr>
          <a:lstStyle/>
          <a:p>
            <a:r>
              <a:rPr lang="en-US" sz="1600" b="1" dirty="0"/>
              <a:t>Convex error function</a:t>
            </a:r>
          </a:p>
        </p:txBody>
      </p:sp>
      <p:pic>
        <p:nvPicPr>
          <p:cNvPr id="7" name="Picture 6">
            <a:extLst>
              <a:ext uri="{FF2B5EF4-FFF2-40B4-BE49-F238E27FC236}">
                <a16:creationId xmlns:a16="http://schemas.microsoft.com/office/drawing/2014/main" id="{A9C60347-E662-4815-8D80-EAD7CEBFBF55}"/>
              </a:ext>
            </a:extLst>
          </p:cNvPr>
          <p:cNvPicPr>
            <a:picLocks noChangeAspect="1"/>
          </p:cNvPicPr>
          <p:nvPr/>
        </p:nvPicPr>
        <p:blipFill>
          <a:blip r:embed="rId4"/>
          <a:stretch>
            <a:fillRect/>
          </a:stretch>
        </p:blipFill>
        <p:spPr>
          <a:xfrm>
            <a:off x="1824230" y="4062495"/>
            <a:ext cx="238125" cy="304800"/>
          </a:xfrm>
          <a:prstGeom prst="rect">
            <a:avLst/>
          </a:prstGeom>
        </p:spPr>
      </p:pic>
      <p:sp>
        <p:nvSpPr>
          <p:cNvPr id="8" name="TextBox 7">
            <a:extLst>
              <a:ext uri="{FF2B5EF4-FFF2-40B4-BE49-F238E27FC236}">
                <a16:creationId xmlns:a16="http://schemas.microsoft.com/office/drawing/2014/main" id="{FE18CB00-20E1-423E-9EF8-A18CB6AEE610}"/>
              </a:ext>
            </a:extLst>
          </p:cNvPr>
          <p:cNvSpPr txBox="1"/>
          <p:nvPr/>
        </p:nvSpPr>
        <p:spPr>
          <a:xfrm>
            <a:off x="637463" y="4169856"/>
            <a:ext cx="551594" cy="338554"/>
          </a:xfrm>
          <a:prstGeom prst="rect">
            <a:avLst/>
          </a:prstGeom>
          <a:noFill/>
        </p:spPr>
        <p:txBody>
          <a:bodyPr wrap="square" rtlCol="0">
            <a:spAutoFit/>
          </a:bodyPr>
          <a:lstStyle/>
          <a:p>
            <a:r>
              <a:rPr lang="en-US" sz="1600" dirty="0"/>
              <a:t>e1</a:t>
            </a:r>
          </a:p>
        </p:txBody>
      </p:sp>
      <p:sp>
        <p:nvSpPr>
          <p:cNvPr id="18" name="TextBox 17">
            <a:extLst>
              <a:ext uri="{FF2B5EF4-FFF2-40B4-BE49-F238E27FC236}">
                <a16:creationId xmlns:a16="http://schemas.microsoft.com/office/drawing/2014/main" id="{985CCB8D-1D55-4B7F-A176-83888B656A05}"/>
              </a:ext>
            </a:extLst>
          </p:cNvPr>
          <p:cNvSpPr txBox="1"/>
          <p:nvPr/>
        </p:nvSpPr>
        <p:spPr>
          <a:xfrm rot="3687869">
            <a:off x="1225918" y="5251924"/>
            <a:ext cx="609600" cy="369332"/>
          </a:xfrm>
          <a:prstGeom prst="rect">
            <a:avLst/>
          </a:prstGeom>
          <a:noFill/>
        </p:spPr>
        <p:txBody>
          <a:bodyPr wrap="square" rtlCol="0">
            <a:spAutoFit/>
          </a:bodyPr>
          <a:lstStyle/>
          <a:p>
            <a:r>
              <a:rPr lang="en-US" dirty="0"/>
              <a:t>B1</a:t>
            </a:r>
          </a:p>
        </p:txBody>
      </p:sp>
      <p:sp>
        <p:nvSpPr>
          <p:cNvPr id="19" name="TextBox 18">
            <a:extLst>
              <a:ext uri="{FF2B5EF4-FFF2-40B4-BE49-F238E27FC236}">
                <a16:creationId xmlns:a16="http://schemas.microsoft.com/office/drawing/2014/main" id="{F62712DD-4CDD-4771-84CE-B41016EA34A3}"/>
              </a:ext>
            </a:extLst>
          </p:cNvPr>
          <p:cNvSpPr txBox="1"/>
          <p:nvPr/>
        </p:nvSpPr>
        <p:spPr>
          <a:xfrm rot="20677771">
            <a:off x="2509402" y="5603214"/>
            <a:ext cx="981352" cy="369332"/>
          </a:xfrm>
          <a:prstGeom prst="rect">
            <a:avLst/>
          </a:prstGeom>
          <a:noFill/>
        </p:spPr>
        <p:txBody>
          <a:bodyPr wrap="square" rtlCol="0">
            <a:spAutoFit/>
          </a:bodyPr>
          <a:lstStyle/>
          <a:p>
            <a:r>
              <a:rPr lang="en-US" dirty="0"/>
              <a:t>Weight</a:t>
            </a:r>
          </a:p>
        </p:txBody>
      </p:sp>
    </p:spTree>
    <p:extLst>
      <p:ext uri="{BB962C8B-B14F-4D97-AF65-F5344CB8AC3E}">
        <p14:creationId xmlns:p14="http://schemas.microsoft.com/office/powerpoint/2010/main" val="3919689801"/>
      </p:ext>
    </p:extLst>
  </p:cSld>
  <p:clrMapOvr>
    <a:masterClrMapping/>
  </p:clrMapOvr>
  <p:transition spd="med">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69556" y="3276600"/>
            <a:ext cx="5006562" cy="646331"/>
          </a:xfrm>
          <a:prstGeom prst="rect">
            <a:avLst/>
          </a:prstGeom>
          <a:noFill/>
        </p:spPr>
        <p:txBody>
          <a:bodyPr wrap="none" rtlCol="0">
            <a:spAutoFit/>
          </a:bodyPr>
          <a:lstStyle/>
          <a:p>
            <a:pPr algn="ctr"/>
            <a:r>
              <a:rPr lang="en-GB" dirty="0"/>
              <a:t>How it evolved </a:t>
            </a:r>
          </a:p>
          <a:p>
            <a:pPr algn="ctr"/>
            <a:r>
              <a:rPr lang="en-GB" dirty="0"/>
              <a:t>(History of Artificial Neurons / Neural Networks)</a:t>
            </a:r>
            <a:endParaRPr lang="en-IN" dirty="0"/>
          </a:p>
        </p:txBody>
      </p:sp>
    </p:spTree>
    <p:extLst>
      <p:ext uri="{BB962C8B-B14F-4D97-AF65-F5344CB8AC3E}">
        <p14:creationId xmlns:p14="http://schemas.microsoft.com/office/powerpoint/2010/main" val="1295474102"/>
      </p:ext>
    </p:extLst>
  </p:cSld>
  <p:clrMapOvr>
    <a:masterClrMapping/>
  </p:clrMapOvr>
  <p:transition spd="med">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Connector 68">
            <a:extLst>
              <a:ext uri="{FF2B5EF4-FFF2-40B4-BE49-F238E27FC236}">
                <a16:creationId xmlns:a16="http://schemas.microsoft.com/office/drawing/2014/main" id="{A2842976-A221-41D0-9CF7-9A3F3A6C78C5}"/>
              </a:ext>
            </a:extLst>
          </p:cNvPr>
          <p:cNvCxnSpPr>
            <a:cxnSpLocks/>
          </p:cNvCxnSpPr>
          <p:nvPr/>
        </p:nvCxnSpPr>
        <p:spPr>
          <a:xfrm flipV="1">
            <a:off x="3461267" y="1891221"/>
            <a:ext cx="2939533" cy="667032"/>
          </a:xfrm>
          <a:prstGeom prst="line">
            <a:avLst/>
          </a:prstGeom>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2CD52545-CD8C-4CFE-954E-E21707DC0FD2}"/>
              </a:ext>
            </a:extLst>
          </p:cNvPr>
          <p:cNvPicPr>
            <a:picLocks noChangeAspect="1"/>
          </p:cNvPicPr>
          <p:nvPr/>
        </p:nvPicPr>
        <p:blipFill>
          <a:blip r:embed="rId2"/>
          <a:stretch>
            <a:fillRect/>
          </a:stretch>
        </p:blipFill>
        <p:spPr>
          <a:xfrm>
            <a:off x="1601928" y="3413070"/>
            <a:ext cx="2781300" cy="2590800"/>
          </a:xfrm>
          <a:prstGeom prst="rect">
            <a:avLst/>
          </a:prstGeom>
        </p:spPr>
      </p:pic>
      <p:sp>
        <p:nvSpPr>
          <p:cNvPr id="36" name="TextBox 35">
            <a:extLst>
              <a:ext uri="{FF2B5EF4-FFF2-40B4-BE49-F238E27FC236}">
                <a16:creationId xmlns:a16="http://schemas.microsoft.com/office/drawing/2014/main" id="{8615D3F6-4ED9-4357-B161-C33176CBB68F}"/>
              </a:ext>
            </a:extLst>
          </p:cNvPr>
          <p:cNvSpPr txBox="1"/>
          <p:nvPr/>
        </p:nvSpPr>
        <p:spPr>
          <a:xfrm rot="16200000">
            <a:off x="1235450" y="3915612"/>
            <a:ext cx="732955" cy="369332"/>
          </a:xfrm>
          <a:prstGeom prst="rect">
            <a:avLst/>
          </a:prstGeom>
          <a:noFill/>
        </p:spPr>
        <p:txBody>
          <a:bodyPr wrap="square" rtlCol="0">
            <a:spAutoFit/>
          </a:bodyPr>
          <a:lstStyle/>
          <a:p>
            <a:r>
              <a:rPr lang="en-US" dirty="0"/>
              <a:t>Error</a:t>
            </a:r>
          </a:p>
        </p:txBody>
      </p:sp>
      <p:cxnSp>
        <p:nvCxnSpPr>
          <p:cNvPr id="37" name="Straight Connector 36">
            <a:extLst>
              <a:ext uri="{FF2B5EF4-FFF2-40B4-BE49-F238E27FC236}">
                <a16:creationId xmlns:a16="http://schemas.microsoft.com/office/drawing/2014/main" id="{692320DD-EE3E-4B50-A0D2-E996B246DA4E}"/>
              </a:ext>
            </a:extLst>
          </p:cNvPr>
          <p:cNvCxnSpPr>
            <a:cxnSpLocks/>
          </p:cNvCxnSpPr>
          <p:nvPr/>
        </p:nvCxnSpPr>
        <p:spPr>
          <a:xfrm>
            <a:off x="3776424" y="5229170"/>
            <a:ext cx="424053" cy="299246"/>
          </a:xfrm>
          <a:prstGeom prst="line">
            <a:avLst/>
          </a:prstGeom>
          <a:ln/>
        </p:spPr>
        <p:style>
          <a:lnRef idx="1">
            <a:schemeClr val="accent4"/>
          </a:lnRef>
          <a:fillRef idx="0">
            <a:schemeClr val="accent4"/>
          </a:fillRef>
          <a:effectRef idx="0">
            <a:schemeClr val="accent4"/>
          </a:effectRef>
          <a:fontRef idx="minor">
            <a:schemeClr val="tx1"/>
          </a:fontRef>
        </p:style>
      </p:cxnSp>
      <p:cxnSp>
        <p:nvCxnSpPr>
          <p:cNvPr id="38" name="Straight Connector 37">
            <a:extLst>
              <a:ext uri="{FF2B5EF4-FFF2-40B4-BE49-F238E27FC236}">
                <a16:creationId xmlns:a16="http://schemas.microsoft.com/office/drawing/2014/main" id="{44AEB650-8951-4507-B18F-83514B88DE08}"/>
              </a:ext>
            </a:extLst>
          </p:cNvPr>
          <p:cNvCxnSpPr>
            <a:cxnSpLocks/>
          </p:cNvCxnSpPr>
          <p:nvPr/>
        </p:nvCxnSpPr>
        <p:spPr>
          <a:xfrm flipH="1">
            <a:off x="2287728" y="5241870"/>
            <a:ext cx="1511058" cy="381000"/>
          </a:xfrm>
          <a:prstGeom prst="line">
            <a:avLst/>
          </a:prstGeom>
          <a:ln/>
        </p:spPr>
        <p:style>
          <a:lnRef idx="1">
            <a:schemeClr val="accent4"/>
          </a:lnRef>
          <a:fillRef idx="0">
            <a:schemeClr val="accent4"/>
          </a:fillRef>
          <a:effectRef idx="0">
            <a:schemeClr val="accent4"/>
          </a:effectRef>
          <a:fontRef idx="minor">
            <a:schemeClr val="tx1"/>
          </a:fontRef>
        </p:style>
      </p:cxnSp>
      <p:cxnSp>
        <p:nvCxnSpPr>
          <p:cNvPr id="39" name="Straight Connector 38">
            <a:extLst>
              <a:ext uri="{FF2B5EF4-FFF2-40B4-BE49-F238E27FC236}">
                <a16:creationId xmlns:a16="http://schemas.microsoft.com/office/drawing/2014/main" id="{BC8DD85D-7057-4472-89BE-F5F10E4BF54F}"/>
              </a:ext>
            </a:extLst>
          </p:cNvPr>
          <p:cNvCxnSpPr>
            <a:cxnSpLocks/>
          </p:cNvCxnSpPr>
          <p:nvPr/>
        </p:nvCxnSpPr>
        <p:spPr>
          <a:xfrm flipV="1">
            <a:off x="3798786" y="4748136"/>
            <a:ext cx="0" cy="493734"/>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A5BEE6EB-92BC-49EF-9574-A0BCCAFEFB0C}"/>
              </a:ext>
            </a:extLst>
          </p:cNvPr>
          <p:cNvCxnSpPr/>
          <p:nvPr/>
        </p:nvCxnSpPr>
        <p:spPr>
          <a:xfrm flipH="1">
            <a:off x="1786594" y="4708470"/>
            <a:ext cx="1989830" cy="0"/>
          </a:xfrm>
          <a:prstGeom prst="line">
            <a:avLst/>
          </a:prstGeom>
          <a:ln>
            <a:solidFill>
              <a:srgbClr val="FF0000"/>
            </a:solidFill>
            <a:prstDash val="lgDash"/>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8F03762D-4BB5-4A00-A4E9-F734B68925C7}"/>
              </a:ext>
            </a:extLst>
          </p:cNvPr>
          <p:cNvCxnSpPr>
            <a:cxnSpLocks/>
          </p:cNvCxnSpPr>
          <p:nvPr/>
        </p:nvCxnSpPr>
        <p:spPr>
          <a:xfrm>
            <a:off x="3430728" y="1488783"/>
            <a:ext cx="0" cy="1940217"/>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604E3CAD-F54C-48FD-8B0A-E686DA942977}"/>
              </a:ext>
            </a:extLst>
          </p:cNvPr>
          <p:cNvCxnSpPr>
            <a:cxnSpLocks/>
          </p:cNvCxnSpPr>
          <p:nvPr/>
        </p:nvCxnSpPr>
        <p:spPr>
          <a:xfrm flipH="1">
            <a:off x="3430728" y="3429000"/>
            <a:ext cx="3657600" cy="0"/>
          </a:xfrm>
          <a:prstGeom prst="line">
            <a:avLst/>
          </a:prstGeom>
        </p:spPr>
        <p:style>
          <a:lnRef idx="2">
            <a:schemeClr val="dk1"/>
          </a:lnRef>
          <a:fillRef idx="0">
            <a:schemeClr val="dk1"/>
          </a:fillRef>
          <a:effectRef idx="1">
            <a:schemeClr val="dk1"/>
          </a:effectRef>
          <a:fontRef idx="minor">
            <a:schemeClr val="tx1"/>
          </a:fontRef>
        </p:style>
      </p:cxnSp>
      <p:sp>
        <p:nvSpPr>
          <p:cNvPr id="48" name="Oval 47">
            <a:extLst>
              <a:ext uri="{FF2B5EF4-FFF2-40B4-BE49-F238E27FC236}">
                <a16:creationId xmlns:a16="http://schemas.microsoft.com/office/drawing/2014/main" id="{EE2A61B4-FA9B-4F90-B03A-A8DD01EE3FA8}"/>
              </a:ext>
            </a:extLst>
          </p:cNvPr>
          <p:cNvSpPr/>
          <p:nvPr/>
        </p:nvSpPr>
        <p:spPr>
          <a:xfrm flipH="1" flipV="1">
            <a:off x="6048289" y="1127664"/>
            <a:ext cx="76203" cy="76200"/>
          </a:xfrm>
          <a:prstGeom prst="ellipse">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A395F979-9CFE-4406-B16F-1086B0365051}"/>
              </a:ext>
            </a:extLst>
          </p:cNvPr>
          <p:cNvSpPr txBox="1"/>
          <p:nvPr/>
        </p:nvSpPr>
        <p:spPr>
          <a:xfrm>
            <a:off x="4779003" y="969514"/>
            <a:ext cx="1523995" cy="276999"/>
          </a:xfrm>
          <a:prstGeom prst="rect">
            <a:avLst/>
          </a:prstGeom>
          <a:noFill/>
        </p:spPr>
        <p:txBody>
          <a:bodyPr wrap="square" rtlCol="0">
            <a:spAutoFit/>
          </a:bodyPr>
          <a:lstStyle/>
          <a:p>
            <a:r>
              <a:rPr lang="en-US" sz="1200" dirty="0"/>
              <a:t>Actual y1 given X1</a:t>
            </a:r>
          </a:p>
        </p:txBody>
      </p:sp>
      <p:sp>
        <p:nvSpPr>
          <p:cNvPr id="52" name="TextBox 51">
            <a:extLst>
              <a:ext uri="{FF2B5EF4-FFF2-40B4-BE49-F238E27FC236}">
                <a16:creationId xmlns:a16="http://schemas.microsoft.com/office/drawing/2014/main" id="{5D42948B-DD93-47C7-9034-9FA66FFE165C}"/>
              </a:ext>
            </a:extLst>
          </p:cNvPr>
          <p:cNvSpPr txBox="1"/>
          <p:nvPr/>
        </p:nvSpPr>
        <p:spPr>
          <a:xfrm>
            <a:off x="6643997" y="1894309"/>
            <a:ext cx="1803061" cy="276999"/>
          </a:xfrm>
          <a:prstGeom prst="rect">
            <a:avLst/>
          </a:prstGeom>
          <a:noFill/>
        </p:spPr>
        <p:txBody>
          <a:bodyPr wrap="square" rtlCol="0">
            <a:spAutoFit/>
          </a:bodyPr>
          <a:lstStyle/>
          <a:p>
            <a:r>
              <a:rPr lang="en-US" sz="1200" dirty="0"/>
              <a:t>Predicted y1 given X1</a:t>
            </a:r>
          </a:p>
        </p:txBody>
      </p:sp>
      <p:cxnSp>
        <p:nvCxnSpPr>
          <p:cNvPr id="54" name="Straight Connector 53">
            <a:extLst>
              <a:ext uri="{FF2B5EF4-FFF2-40B4-BE49-F238E27FC236}">
                <a16:creationId xmlns:a16="http://schemas.microsoft.com/office/drawing/2014/main" id="{BE21BF81-DA53-4F37-9875-239C68F78614}"/>
              </a:ext>
            </a:extLst>
          </p:cNvPr>
          <p:cNvCxnSpPr/>
          <p:nvPr/>
        </p:nvCxnSpPr>
        <p:spPr>
          <a:xfrm>
            <a:off x="3430728" y="2568133"/>
            <a:ext cx="4038600" cy="0"/>
          </a:xfrm>
          <a:prstGeom prst="line">
            <a:avLst/>
          </a:prstGeom>
          <a:ln>
            <a:prstDash val="lgDash"/>
          </a:ln>
        </p:spPr>
        <p:style>
          <a:lnRef idx="2">
            <a:schemeClr val="dk1"/>
          </a:lnRef>
          <a:fillRef idx="0">
            <a:schemeClr val="dk1"/>
          </a:fillRef>
          <a:effectRef idx="1">
            <a:schemeClr val="dk1"/>
          </a:effectRef>
          <a:fontRef idx="minor">
            <a:schemeClr val="tx1"/>
          </a:fontRef>
        </p:style>
      </p:cxnSp>
      <p:grpSp>
        <p:nvGrpSpPr>
          <p:cNvPr id="11" name="Group 10">
            <a:extLst>
              <a:ext uri="{FF2B5EF4-FFF2-40B4-BE49-F238E27FC236}">
                <a16:creationId xmlns:a16="http://schemas.microsoft.com/office/drawing/2014/main" id="{76B49483-07A0-4C9E-9646-4EB65AF92D59}"/>
              </a:ext>
            </a:extLst>
          </p:cNvPr>
          <p:cNvGrpSpPr/>
          <p:nvPr/>
        </p:nvGrpSpPr>
        <p:grpSpPr>
          <a:xfrm>
            <a:off x="5259528" y="1905000"/>
            <a:ext cx="875274" cy="1524000"/>
            <a:chOff x="5259528" y="1905000"/>
            <a:chExt cx="875274" cy="1524000"/>
          </a:xfrm>
        </p:grpSpPr>
        <p:cxnSp>
          <p:nvCxnSpPr>
            <p:cNvPr id="49" name="Straight Connector 48">
              <a:extLst>
                <a:ext uri="{FF2B5EF4-FFF2-40B4-BE49-F238E27FC236}">
                  <a16:creationId xmlns:a16="http://schemas.microsoft.com/office/drawing/2014/main" id="{1BECAFDC-DFAC-42C4-A85F-27C5BD4800AC}"/>
                </a:ext>
              </a:extLst>
            </p:cNvPr>
            <p:cNvCxnSpPr/>
            <p:nvPr/>
          </p:nvCxnSpPr>
          <p:spPr>
            <a:xfrm>
              <a:off x="6097728" y="1981200"/>
              <a:ext cx="0" cy="1447800"/>
            </a:xfrm>
            <a:prstGeom prst="line">
              <a:avLst/>
            </a:prstGeom>
            <a:ln>
              <a:prstDash val="dash"/>
            </a:ln>
          </p:spPr>
          <p:style>
            <a:lnRef idx="1">
              <a:schemeClr val="accent6"/>
            </a:lnRef>
            <a:fillRef idx="0">
              <a:schemeClr val="accent6"/>
            </a:fillRef>
            <a:effectRef idx="0">
              <a:schemeClr val="accent6"/>
            </a:effectRef>
            <a:fontRef idx="minor">
              <a:schemeClr val="tx1"/>
            </a:fontRef>
          </p:style>
        </p:cxnSp>
        <p:sp>
          <p:nvSpPr>
            <p:cNvPr id="51" name="Oval 50">
              <a:extLst>
                <a:ext uri="{FF2B5EF4-FFF2-40B4-BE49-F238E27FC236}">
                  <a16:creationId xmlns:a16="http://schemas.microsoft.com/office/drawing/2014/main" id="{7FCBB3BF-E031-4294-874A-B6015470383B}"/>
                </a:ext>
              </a:extLst>
            </p:cNvPr>
            <p:cNvSpPr/>
            <p:nvPr/>
          </p:nvSpPr>
          <p:spPr>
            <a:xfrm flipH="1" flipV="1">
              <a:off x="6058599" y="1905000"/>
              <a:ext cx="76203" cy="762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A80BF9D8-8393-44DF-A1FE-68D84EB5E965}"/>
                </a:ext>
              </a:extLst>
            </p:cNvPr>
            <p:cNvGrpSpPr/>
            <p:nvPr/>
          </p:nvGrpSpPr>
          <p:grpSpPr>
            <a:xfrm>
              <a:off x="5259528" y="2081599"/>
              <a:ext cx="636382" cy="486532"/>
              <a:chOff x="5259528" y="2081599"/>
              <a:chExt cx="636382" cy="486532"/>
            </a:xfrm>
          </p:grpSpPr>
          <p:sp>
            <p:nvSpPr>
              <p:cNvPr id="55" name="Arc 54">
                <a:extLst>
                  <a:ext uri="{FF2B5EF4-FFF2-40B4-BE49-F238E27FC236}">
                    <a16:creationId xmlns:a16="http://schemas.microsoft.com/office/drawing/2014/main" id="{D8A6115B-46F4-4786-A524-6382B131AA41}"/>
                  </a:ext>
                </a:extLst>
              </p:cNvPr>
              <p:cNvSpPr/>
              <p:nvPr/>
            </p:nvSpPr>
            <p:spPr>
              <a:xfrm>
                <a:off x="5450028" y="2081599"/>
                <a:ext cx="445882" cy="486532"/>
              </a:xfrm>
              <a:prstGeom prst="arc">
                <a:avLst>
                  <a:gd name="adj1" fmla="val 16200000"/>
                  <a:gd name="adj2" fmla="val 425401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A39264E3-C86E-4886-8FEF-960DC3995EF9}"/>
                  </a:ext>
                </a:extLst>
              </p:cNvPr>
              <p:cNvSpPr txBox="1"/>
              <p:nvPr/>
            </p:nvSpPr>
            <p:spPr>
              <a:xfrm>
                <a:off x="5259528" y="2193366"/>
                <a:ext cx="407781" cy="276999"/>
              </a:xfrm>
              <a:prstGeom prst="rect">
                <a:avLst/>
              </a:prstGeom>
              <a:noFill/>
            </p:spPr>
            <p:txBody>
              <a:bodyPr wrap="square" rtlCol="0">
                <a:spAutoFit/>
              </a:bodyPr>
              <a:lstStyle/>
              <a:p>
                <a:r>
                  <a:rPr lang="en-US" sz="1200" dirty="0"/>
                  <a:t>w1</a:t>
                </a:r>
              </a:p>
            </p:txBody>
          </p:sp>
        </p:grpSp>
      </p:grpSp>
      <p:cxnSp>
        <p:nvCxnSpPr>
          <p:cNvPr id="57" name="Straight Connector 56">
            <a:extLst>
              <a:ext uri="{FF2B5EF4-FFF2-40B4-BE49-F238E27FC236}">
                <a16:creationId xmlns:a16="http://schemas.microsoft.com/office/drawing/2014/main" id="{18F63818-A639-48BF-8B88-1483879ACC55}"/>
              </a:ext>
            </a:extLst>
          </p:cNvPr>
          <p:cNvCxnSpPr>
            <a:cxnSpLocks/>
          </p:cNvCxnSpPr>
          <p:nvPr/>
        </p:nvCxnSpPr>
        <p:spPr>
          <a:xfrm flipV="1">
            <a:off x="2287728" y="404795"/>
            <a:ext cx="5257800" cy="2788372"/>
          </a:xfrm>
          <a:prstGeom prst="line">
            <a:avLst/>
          </a:prstGeom>
        </p:spPr>
        <p:style>
          <a:lnRef idx="1">
            <a:schemeClr val="accent6"/>
          </a:lnRef>
          <a:fillRef idx="0">
            <a:schemeClr val="accent6"/>
          </a:fillRef>
          <a:effectRef idx="0">
            <a:schemeClr val="accent6"/>
          </a:effectRef>
          <a:fontRef idx="minor">
            <a:schemeClr val="tx1"/>
          </a:fontRef>
        </p:style>
      </p:cxnSp>
      <p:cxnSp>
        <p:nvCxnSpPr>
          <p:cNvPr id="72" name="Straight Connector 71">
            <a:extLst>
              <a:ext uri="{FF2B5EF4-FFF2-40B4-BE49-F238E27FC236}">
                <a16:creationId xmlns:a16="http://schemas.microsoft.com/office/drawing/2014/main" id="{41D0A51D-5731-4097-A7EF-18920F4447BE}"/>
              </a:ext>
            </a:extLst>
          </p:cNvPr>
          <p:cNvCxnSpPr>
            <a:cxnSpLocks/>
          </p:cNvCxnSpPr>
          <p:nvPr/>
        </p:nvCxnSpPr>
        <p:spPr>
          <a:xfrm flipV="1">
            <a:off x="3446861" y="1775329"/>
            <a:ext cx="2856137" cy="796713"/>
          </a:xfrm>
          <a:prstGeom prst="line">
            <a:avLst/>
          </a:prstGeom>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0EB29CB9-93A2-4F3D-A232-A9E01D8EAE6B}"/>
              </a:ext>
            </a:extLst>
          </p:cNvPr>
          <p:cNvCxnSpPr>
            <a:cxnSpLocks/>
          </p:cNvCxnSpPr>
          <p:nvPr/>
        </p:nvCxnSpPr>
        <p:spPr>
          <a:xfrm flipV="1">
            <a:off x="3442843" y="1628831"/>
            <a:ext cx="2796215" cy="948716"/>
          </a:xfrm>
          <a:prstGeom prst="line">
            <a:avLst/>
          </a:prstGeom>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9441990A-EBEE-45DC-8626-C1FD8C453DB7}"/>
              </a:ext>
            </a:extLst>
          </p:cNvPr>
          <p:cNvCxnSpPr>
            <a:cxnSpLocks/>
          </p:cNvCxnSpPr>
          <p:nvPr/>
        </p:nvCxnSpPr>
        <p:spPr>
          <a:xfrm flipV="1">
            <a:off x="3442842" y="1488783"/>
            <a:ext cx="2710636" cy="1072834"/>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5130" name="Straight Connector 5129">
            <a:extLst>
              <a:ext uri="{FF2B5EF4-FFF2-40B4-BE49-F238E27FC236}">
                <a16:creationId xmlns:a16="http://schemas.microsoft.com/office/drawing/2014/main" id="{F092169E-57C7-497D-ABA2-DDA8E741C12F}"/>
              </a:ext>
            </a:extLst>
          </p:cNvPr>
          <p:cNvCxnSpPr/>
          <p:nvPr/>
        </p:nvCxnSpPr>
        <p:spPr>
          <a:xfrm flipV="1">
            <a:off x="3442843" y="1329584"/>
            <a:ext cx="2654885" cy="1247963"/>
          </a:xfrm>
          <a:prstGeom prst="line">
            <a:avLst/>
          </a:prstGeom>
        </p:spPr>
        <p:style>
          <a:lnRef idx="2">
            <a:schemeClr val="accent1"/>
          </a:lnRef>
          <a:fillRef idx="0">
            <a:schemeClr val="accent1"/>
          </a:fillRef>
          <a:effectRef idx="1">
            <a:schemeClr val="accent1"/>
          </a:effectRef>
          <a:fontRef idx="minor">
            <a:schemeClr val="tx1"/>
          </a:fontRef>
        </p:style>
      </p:cxnSp>
      <p:cxnSp>
        <p:nvCxnSpPr>
          <p:cNvPr id="5132" name="Straight Connector 5131">
            <a:extLst>
              <a:ext uri="{FF2B5EF4-FFF2-40B4-BE49-F238E27FC236}">
                <a16:creationId xmlns:a16="http://schemas.microsoft.com/office/drawing/2014/main" id="{E8A6C148-3167-400A-8C74-200F5C305752}"/>
              </a:ext>
            </a:extLst>
          </p:cNvPr>
          <p:cNvCxnSpPr/>
          <p:nvPr/>
        </p:nvCxnSpPr>
        <p:spPr>
          <a:xfrm flipV="1">
            <a:off x="3430728" y="1203864"/>
            <a:ext cx="2667000" cy="1373683"/>
          </a:xfrm>
          <a:prstGeom prst="line">
            <a:avLst/>
          </a:prstGeom>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2C9D04BB-E6CB-4833-9202-40C9350F2AA3}"/>
              </a:ext>
            </a:extLst>
          </p:cNvPr>
          <p:cNvCxnSpPr>
            <a:cxnSpLocks/>
          </p:cNvCxnSpPr>
          <p:nvPr/>
        </p:nvCxnSpPr>
        <p:spPr>
          <a:xfrm flipH="1" flipV="1">
            <a:off x="1786596" y="5054543"/>
            <a:ext cx="1273928" cy="341333"/>
          </a:xfrm>
          <a:prstGeom prst="line">
            <a:avLst/>
          </a:prstGeom>
          <a:ln w="12700">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99" name="TextBox 98">
            <a:extLst>
              <a:ext uri="{FF2B5EF4-FFF2-40B4-BE49-F238E27FC236}">
                <a16:creationId xmlns:a16="http://schemas.microsoft.com/office/drawing/2014/main" id="{2A499722-429F-4814-801D-765E7189F717}"/>
              </a:ext>
            </a:extLst>
          </p:cNvPr>
          <p:cNvSpPr txBox="1"/>
          <p:nvPr/>
        </p:nvSpPr>
        <p:spPr>
          <a:xfrm>
            <a:off x="1308329" y="4833194"/>
            <a:ext cx="473951" cy="338554"/>
          </a:xfrm>
          <a:prstGeom prst="rect">
            <a:avLst/>
          </a:prstGeom>
          <a:noFill/>
        </p:spPr>
        <p:txBody>
          <a:bodyPr wrap="square" rtlCol="0">
            <a:spAutoFit/>
          </a:bodyPr>
          <a:lstStyle/>
          <a:p>
            <a:r>
              <a:rPr lang="en-US" sz="1600" dirty="0"/>
              <a:t>e2</a:t>
            </a:r>
          </a:p>
        </p:txBody>
      </p:sp>
      <p:sp>
        <p:nvSpPr>
          <p:cNvPr id="100" name="TextBox 99">
            <a:extLst>
              <a:ext uri="{FF2B5EF4-FFF2-40B4-BE49-F238E27FC236}">
                <a16:creationId xmlns:a16="http://schemas.microsoft.com/office/drawing/2014/main" id="{CF3FA5EA-2F64-4623-82F3-ABCB2E4EAB8A}"/>
              </a:ext>
            </a:extLst>
          </p:cNvPr>
          <p:cNvSpPr txBox="1"/>
          <p:nvPr/>
        </p:nvSpPr>
        <p:spPr>
          <a:xfrm>
            <a:off x="4779003" y="4572000"/>
            <a:ext cx="4136397" cy="1323439"/>
          </a:xfrm>
          <a:prstGeom prst="rect">
            <a:avLst/>
          </a:prstGeom>
          <a:noFill/>
        </p:spPr>
        <p:txBody>
          <a:bodyPr wrap="square" rtlCol="0">
            <a:spAutoFit/>
          </a:bodyPr>
          <a:lstStyle/>
          <a:p>
            <a:r>
              <a:rPr lang="en-US" sz="1600" dirty="0"/>
              <a:t>Least error E2 is at the global minima of the convex function which only one unique combination of weight (</a:t>
            </a:r>
            <a:r>
              <a:rPr lang="en-US" sz="1600" dirty="0" err="1"/>
              <a:t>woptimal</a:t>
            </a:r>
            <a:r>
              <a:rPr lang="en-US" sz="1600" dirty="0"/>
              <a:t>) and bias (</a:t>
            </a:r>
            <a:r>
              <a:rPr lang="en-US" sz="1600" dirty="0" err="1"/>
              <a:t>boptimal</a:t>
            </a:r>
            <a:r>
              <a:rPr lang="en-US" sz="1600" dirty="0"/>
              <a:t>) will fetch us.</a:t>
            </a:r>
          </a:p>
          <a:p>
            <a:endParaRPr lang="en-US" sz="1600" dirty="0"/>
          </a:p>
        </p:txBody>
      </p:sp>
      <p:sp>
        <p:nvSpPr>
          <p:cNvPr id="135" name="TextBox 134">
            <a:extLst>
              <a:ext uri="{FF2B5EF4-FFF2-40B4-BE49-F238E27FC236}">
                <a16:creationId xmlns:a16="http://schemas.microsoft.com/office/drawing/2014/main" id="{230D25CC-9D3B-452B-9C68-FA6FEDFA86AE}"/>
              </a:ext>
            </a:extLst>
          </p:cNvPr>
          <p:cNvSpPr txBox="1"/>
          <p:nvPr/>
        </p:nvSpPr>
        <p:spPr>
          <a:xfrm>
            <a:off x="259379" y="941959"/>
            <a:ext cx="8382000" cy="381000"/>
          </a:xfrm>
          <a:prstGeom prst="rect">
            <a:avLst/>
          </a:prstGeom>
          <a:noFill/>
        </p:spPr>
        <p:txBody>
          <a:bodyPr wrap="square" rtlCol="0">
            <a:spAutoFit/>
          </a:bodyPr>
          <a:lstStyle/>
          <a:p>
            <a:r>
              <a:rPr lang="en-US" b="1" dirty="0"/>
              <a:t>Gradient Descent</a:t>
            </a:r>
          </a:p>
        </p:txBody>
      </p:sp>
      <p:pic>
        <p:nvPicPr>
          <p:cNvPr id="2" name="Picture 1">
            <a:extLst>
              <a:ext uri="{FF2B5EF4-FFF2-40B4-BE49-F238E27FC236}">
                <a16:creationId xmlns:a16="http://schemas.microsoft.com/office/drawing/2014/main" id="{C7A1BE28-620B-42A8-A1C0-DE35D48E692E}"/>
              </a:ext>
            </a:extLst>
          </p:cNvPr>
          <p:cNvPicPr>
            <a:picLocks noChangeAspect="1"/>
          </p:cNvPicPr>
          <p:nvPr/>
        </p:nvPicPr>
        <p:blipFill>
          <a:blip r:embed="rId3"/>
          <a:stretch>
            <a:fillRect/>
          </a:stretch>
        </p:blipFill>
        <p:spPr>
          <a:xfrm>
            <a:off x="2590800" y="4495800"/>
            <a:ext cx="238125" cy="304800"/>
          </a:xfrm>
          <a:prstGeom prst="rect">
            <a:avLst/>
          </a:prstGeom>
        </p:spPr>
      </p:pic>
      <p:sp>
        <p:nvSpPr>
          <p:cNvPr id="41" name="TextBox 40">
            <a:extLst>
              <a:ext uri="{FF2B5EF4-FFF2-40B4-BE49-F238E27FC236}">
                <a16:creationId xmlns:a16="http://schemas.microsoft.com/office/drawing/2014/main" id="{326BF042-C597-4962-BA0E-23EEFE554777}"/>
              </a:ext>
            </a:extLst>
          </p:cNvPr>
          <p:cNvSpPr txBox="1"/>
          <p:nvPr/>
        </p:nvSpPr>
        <p:spPr>
          <a:xfrm rot="20588742">
            <a:off x="3998150" y="5417388"/>
            <a:ext cx="609600" cy="369332"/>
          </a:xfrm>
          <a:prstGeom prst="rect">
            <a:avLst/>
          </a:prstGeom>
          <a:noFill/>
        </p:spPr>
        <p:txBody>
          <a:bodyPr wrap="square" rtlCol="0">
            <a:spAutoFit/>
          </a:bodyPr>
          <a:lstStyle/>
          <a:p>
            <a:r>
              <a:rPr lang="en-US" dirty="0"/>
              <a:t>w1</a:t>
            </a:r>
          </a:p>
        </p:txBody>
      </p:sp>
      <p:sp>
        <p:nvSpPr>
          <p:cNvPr id="42" name="TextBox 41">
            <a:extLst>
              <a:ext uri="{FF2B5EF4-FFF2-40B4-BE49-F238E27FC236}">
                <a16:creationId xmlns:a16="http://schemas.microsoft.com/office/drawing/2014/main" id="{D9B6E609-A8A1-4B25-B9DB-B69C4C5CAB88}"/>
              </a:ext>
            </a:extLst>
          </p:cNvPr>
          <p:cNvSpPr txBox="1"/>
          <p:nvPr/>
        </p:nvSpPr>
        <p:spPr>
          <a:xfrm rot="2500181">
            <a:off x="1259922" y="5478587"/>
            <a:ext cx="732955" cy="369332"/>
          </a:xfrm>
          <a:prstGeom prst="rect">
            <a:avLst/>
          </a:prstGeom>
          <a:noFill/>
        </p:spPr>
        <p:txBody>
          <a:bodyPr wrap="square" rtlCol="0">
            <a:spAutoFit/>
          </a:bodyPr>
          <a:lstStyle/>
          <a:p>
            <a:r>
              <a:rPr lang="en-US" dirty="0"/>
              <a:t>Bias</a:t>
            </a:r>
          </a:p>
        </p:txBody>
      </p:sp>
      <p:sp>
        <p:nvSpPr>
          <p:cNvPr id="43" name="TextBox 42">
            <a:extLst>
              <a:ext uri="{FF2B5EF4-FFF2-40B4-BE49-F238E27FC236}">
                <a16:creationId xmlns:a16="http://schemas.microsoft.com/office/drawing/2014/main" id="{EE0B76C2-AC19-4C09-8189-05D8434F30DB}"/>
              </a:ext>
            </a:extLst>
          </p:cNvPr>
          <p:cNvSpPr txBox="1"/>
          <p:nvPr/>
        </p:nvSpPr>
        <p:spPr>
          <a:xfrm>
            <a:off x="1298849" y="4572000"/>
            <a:ext cx="551594" cy="338554"/>
          </a:xfrm>
          <a:prstGeom prst="rect">
            <a:avLst/>
          </a:prstGeom>
          <a:noFill/>
        </p:spPr>
        <p:txBody>
          <a:bodyPr wrap="square" rtlCol="0">
            <a:spAutoFit/>
          </a:bodyPr>
          <a:lstStyle/>
          <a:p>
            <a:r>
              <a:rPr lang="en-US" sz="1600" dirty="0"/>
              <a:t>e1</a:t>
            </a:r>
          </a:p>
        </p:txBody>
      </p:sp>
      <p:sp>
        <p:nvSpPr>
          <p:cNvPr id="46" name="TextBox 45">
            <a:extLst>
              <a:ext uri="{FF2B5EF4-FFF2-40B4-BE49-F238E27FC236}">
                <a16:creationId xmlns:a16="http://schemas.microsoft.com/office/drawing/2014/main" id="{B7604189-35BA-430C-8650-DC0F8F00D677}"/>
              </a:ext>
            </a:extLst>
          </p:cNvPr>
          <p:cNvSpPr txBox="1"/>
          <p:nvPr/>
        </p:nvSpPr>
        <p:spPr>
          <a:xfrm rot="2689470">
            <a:off x="1887304" y="5669457"/>
            <a:ext cx="609600" cy="338554"/>
          </a:xfrm>
          <a:prstGeom prst="rect">
            <a:avLst/>
          </a:prstGeom>
          <a:noFill/>
        </p:spPr>
        <p:txBody>
          <a:bodyPr wrap="square" rtlCol="0">
            <a:spAutoFit/>
          </a:bodyPr>
          <a:lstStyle/>
          <a:p>
            <a:r>
              <a:rPr lang="en-US" sz="1600" dirty="0"/>
              <a:t>B1</a:t>
            </a:r>
          </a:p>
        </p:txBody>
      </p:sp>
      <p:sp>
        <p:nvSpPr>
          <p:cNvPr id="47" name="TextBox 46">
            <a:extLst>
              <a:ext uri="{FF2B5EF4-FFF2-40B4-BE49-F238E27FC236}">
                <a16:creationId xmlns:a16="http://schemas.microsoft.com/office/drawing/2014/main" id="{B26EC587-00AE-4B63-9FDB-318BFF5BD3E4}"/>
              </a:ext>
            </a:extLst>
          </p:cNvPr>
          <p:cNvSpPr txBox="1"/>
          <p:nvPr/>
        </p:nvSpPr>
        <p:spPr>
          <a:xfrm rot="20677771">
            <a:off x="3170788" y="6005358"/>
            <a:ext cx="981352" cy="369332"/>
          </a:xfrm>
          <a:prstGeom prst="rect">
            <a:avLst/>
          </a:prstGeom>
          <a:noFill/>
        </p:spPr>
        <p:txBody>
          <a:bodyPr wrap="square" rtlCol="0">
            <a:spAutoFit/>
          </a:bodyPr>
          <a:lstStyle/>
          <a:p>
            <a:r>
              <a:rPr lang="en-US" dirty="0"/>
              <a:t>Weight</a:t>
            </a:r>
          </a:p>
        </p:txBody>
      </p:sp>
      <p:sp>
        <p:nvSpPr>
          <p:cNvPr id="53" name="TextBox 52">
            <a:extLst>
              <a:ext uri="{FF2B5EF4-FFF2-40B4-BE49-F238E27FC236}">
                <a16:creationId xmlns:a16="http://schemas.microsoft.com/office/drawing/2014/main" id="{A23783D4-6F0E-45A3-898B-F9B1500EB0F7}"/>
              </a:ext>
            </a:extLst>
          </p:cNvPr>
          <p:cNvSpPr txBox="1"/>
          <p:nvPr/>
        </p:nvSpPr>
        <p:spPr>
          <a:xfrm rot="20588742">
            <a:off x="3006122" y="5713772"/>
            <a:ext cx="943505" cy="276999"/>
          </a:xfrm>
          <a:prstGeom prst="rect">
            <a:avLst/>
          </a:prstGeom>
          <a:noFill/>
        </p:spPr>
        <p:txBody>
          <a:bodyPr wrap="square" rtlCol="0">
            <a:spAutoFit/>
          </a:bodyPr>
          <a:lstStyle/>
          <a:p>
            <a:r>
              <a:rPr lang="en-US" sz="1200" dirty="0" err="1"/>
              <a:t>Woptimal</a:t>
            </a:r>
            <a:endParaRPr lang="en-US" sz="1200" dirty="0"/>
          </a:p>
        </p:txBody>
      </p:sp>
      <p:sp>
        <p:nvSpPr>
          <p:cNvPr id="58" name="TextBox 57">
            <a:extLst>
              <a:ext uri="{FF2B5EF4-FFF2-40B4-BE49-F238E27FC236}">
                <a16:creationId xmlns:a16="http://schemas.microsoft.com/office/drawing/2014/main" id="{D1BFDA5A-EA0D-4996-AA62-894A412B6424}"/>
              </a:ext>
            </a:extLst>
          </p:cNvPr>
          <p:cNvSpPr txBox="1"/>
          <p:nvPr/>
        </p:nvSpPr>
        <p:spPr>
          <a:xfrm rot="2457202">
            <a:off x="1749063" y="5656421"/>
            <a:ext cx="943505" cy="276999"/>
          </a:xfrm>
          <a:prstGeom prst="rect">
            <a:avLst/>
          </a:prstGeom>
          <a:noFill/>
        </p:spPr>
        <p:txBody>
          <a:bodyPr wrap="square" rtlCol="0">
            <a:spAutoFit/>
          </a:bodyPr>
          <a:lstStyle/>
          <a:p>
            <a:r>
              <a:rPr lang="en-US" sz="1200" dirty="0" err="1"/>
              <a:t>Boptimal</a:t>
            </a:r>
            <a:endParaRPr lang="en-US" sz="1200" dirty="0"/>
          </a:p>
        </p:txBody>
      </p:sp>
      <p:grpSp>
        <p:nvGrpSpPr>
          <p:cNvPr id="16" name="Group 15">
            <a:extLst>
              <a:ext uri="{FF2B5EF4-FFF2-40B4-BE49-F238E27FC236}">
                <a16:creationId xmlns:a16="http://schemas.microsoft.com/office/drawing/2014/main" id="{644DB139-BF01-44A5-BD18-3BF2E7258AB5}"/>
              </a:ext>
            </a:extLst>
          </p:cNvPr>
          <p:cNvGrpSpPr/>
          <p:nvPr/>
        </p:nvGrpSpPr>
        <p:grpSpPr>
          <a:xfrm>
            <a:off x="6043550" y="1143000"/>
            <a:ext cx="76203" cy="2324595"/>
            <a:chOff x="6400797" y="1143000"/>
            <a:chExt cx="76203" cy="2324595"/>
          </a:xfrm>
        </p:grpSpPr>
        <p:cxnSp>
          <p:nvCxnSpPr>
            <p:cNvPr id="59" name="Straight Connector 58">
              <a:extLst>
                <a:ext uri="{FF2B5EF4-FFF2-40B4-BE49-F238E27FC236}">
                  <a16:creationId xmlns:a16="http://schemas.microsoft.com/office/drawing/2014/main" id="{B87A7EDE-F8D6-42A2-A07B-C5E17F289565}"/>
                </a:ext>
              </a:extLst>
            </p:cNvPr>
            <p:cNvCxnSpPr>
              <a:cxnSpLocks/>
            </p:cNvCxnSpPr>
            <p:nvPr/>
          </p:nvCxnSpPr>
          <p:spPr>
            <a:xfrm>
              <a:off x="6447840" y="1181100"/>
              <a:ext cx="461" cy="2286495"/>
            </a:xfrm>
            <a:prstGeom prst="line">
              <a:avLst/>
            </a:prstGeom>
            <a:ln>
              <a:prstDash val="dash"/>
            </a:ln>
          </p:spPr>
          <p:style>
            <a:lnRef idx="1">
              <a:schemeClr val="accent6"/>
            </a:lnRef>
            <a:fillRef idx="0">
              <a:schemeClr val="accent6"/>
            </a:fillRef>
            <a:effectRef idx="0">
              <a:schemeClr val="accent6"/>
            </a:effectRef>
            <a:fontRef idx="minor">
              <a:schemeClr val="tx1"/>
            </a:fontRef>
          </p:style>
        </p:cxnSp>
        <p:sp>
          <p:nvSpPr>
            <p:cNvPr id="60" name="Oval 59">
              <a:extLst>
                <a:ext uri="{FF2B5EF4-FFF2-40B4-BE49-F238E27FC236}">
                  <a16:creationId xmlns:a16="http://schemas.microsoft.com/office/drawing/2014/main" id="{84C49BB3-BA2E-41C5-AE9E-D2278261B47F}"/>
                </a:ext>
              </a:extLst>
            </p:cNvPr>
            <p:cNvSpPr/>
            <p:nvPr/>
          </p:nvSpPr>
          <p:spPr>
            <a:xfrm flipH="1" flipV="1">
              <a:off x="6400797" y="1143000"/>
              <a:ext cx="76203" cy="76200"/>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533901F8-609A-47F3-81C1-614BE5B03297}"/>
              </a:ext>
            </a:extLst>
          </p:cNvPr>
          <p:cNvGrpSpPr/>
          <p:nvPr/>
        </p:nvGrpSpPr>
        <p:grpSpPr>
          <a:xfrm>
            <a:off x="376045" y="1775329"/>
            <a:ext cx="2849412" cy="1450676"/>
            <a:chOff x="1905000" y="1322959"/>
            <a:chExt cx="6039490" cy="2719093"/>
          </a:xfrm>
        </p:grpSpPr>
        <p:sp>
          <p:nvSpPr>
            <p:cNvPr id="62" name="TextBox 61">
              <a:extLst>
                <a:ext uri="{FF2B5EF4-FFF2-40B4-BE49-F238E27FC236}">
                  <a16:creationId xmlns:a16="http://schemas.microsoft.com/office/drawing/2014/main" id="{6659893D-0302-46A6-A0C0-B2C60D381B20}"/>
                </a:ext>
              </a:extLst>
            </p:cNvPr>
            <p:cNvSpPr txBox="1"/>
            <p:nvPr/>
          </p:nvSpPr>
          <p:spPr>
            <a:xfrm>
              <a:off x="7137700" y="2134749"/>
              <a:ext cx="806790" cy="519197"/>
            </a:xfrm>
            <a:prstGeom prst="rect">
              <a:avLst/>
            </a:prstGeom>
            <a:noFill/>
          </p:spPr>
          <p:txBody>
            <a:bodyPr wrap="square" rtlCol="0">
              <a:spAutoFit/>
            </a:bodyPr>
            <a:lstStyle/>
            <a:p>
              <a:r>
                <a:rPr lang="en-US" sz="1200" dirty="0">
                  <a:solidFill>
                    <a:schemeClr val="accent5"/>
                  </a:solidFill>
                </a:rPr>
                <a:t>e1</a:t>
              </a:r>
            </a:p>
          </p:txBody>
        </p:sp>
        <p:pic>
          <p:nvPicPr>
            <p:cNvPr id="63" name="Picture 2" descr="https://media.licdn.com/mpr/mpr/shrinknp_800_800/AAEAAQAAAAAAAAf2AAAAJDFjMjA0ODZmLTdkODktNGUwOS04NTFkLWRlY2ExZmVjYjFkNw.gif">
              <a:extLst>
                <a:ext uri="{FF2B5EF4-FFF2-40B4-BE49-F238E27FC236}">
                  <a16:creationId xmlns:a16="http://schemas.microsoft.com/office/drawing/2014/main" id="{569988F3-4238-4A3C-A176-C8CD206BB299}"/>
                </a:ext>
              </a:extLst>
            </p:cNvPr>
            <p:cNvPicPr>
              <a:picLocks noChangeAspect="1" noChangeArrowheads="1"/>
            </p:cNvPicPr>
            <p:nvPr/>
          </p:nvPicPr>
          <p:blipFill>
            <a:blip r:embed="rId4" cstate="print"/>
            <a:srcRect/>
            <a:stretch>
              <a:fillRect/>
            </a:stretch>
          </p:blipFill>
          <p:spPr bwMode="auto">
            <a:xfrm>
              <a:off x="1905000" y="1322959"/>
              <a:ext cx="5334000" cy="2719093"/>
            </a:xfrm>
            <a:prstGeom prst="rect">
              <a:avLst/>
            </a:prstGeom>
            <a:noFill/>
          </p:spPr>
        </p:pic>
        <p:cxnSp>
          <p:nvCxnSpPr>
            <p:cNvPr id="64" name="Straight Connector 63">
              <a:extLst>
                <a:ext uri="{FF2B5EF4-FFF2-40B4-BE49-F238E27FC236}">
                  <a16:creationId xmlns:a16="http://schemas.microsoft.com/office/drawing/2014/main" id="{2E6580AB-F4CB-4555-999C-98821ED65C9F}"/>
                </a:ext>
              </a:extLst>
            </p:cNvPr>
            <p:cNvCxnSpPr/>
            <p:nvPr/>
          </p:nvCxnSpPr>
          <p:spPr>
            <a:xfrm flipH="1" flipV="1">
              <a:off x="5200650" y="2149106"/>
              <a:ext cx="1828800" cy="204279"/>
            </a:xfrm>
            <a:prstGeom prst="line">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65" name="Straight Connector 64">
              <a:extLst>
                <a:ext uri="{FF2B5EF4-FFF2-40B4-BE49-F238E27FC236}">
                  <a16:creationId xmlns:a16="http://schemas.microsoft.com/office/drawing/2014/main" id="{BAD82A32-6D98-4FA9-94B7-C11F60EB75E0}"/>
                </a:ext>
              </a:extLst>
            </p:cNvPr>
            <p:cNvCxnSpPr>
              <a:cxnSpLocks/>
            </p:cNvCxnSpPr>
            <p:nvPr/>
          </p:nvCxnSpPr>
          <p:spPr>
            <a:xfrm flipH="1">
              <a:off x="5200650" y="2376629"/>
              <a:ext cx="1791987" cy="305876"/>
            </a:xfrm>
            <a:prstGeom prst="line">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66" name="Straight Connector 65">
              <a:extLst>
                <a:ext uri="{FF2B5EF4-FFF2-40B4-BE49-F238E27FC236}">
                  <a16:creationId xmlns:a16="http://schemas.microsoft.com/office/drawing/2014/main" id="{17F36DCD-FE2F-41AF-8585-FF555C5BAA1E}"/>
                </a:ext>
              </a:extLst>
            </p:cNvPr>
            <p:cNvCxnSpPr>
              <a:cxnSpLocks/>
            </p:cNvCxnSpPr>
            <p:nvPr/>
          </p:nvCxnSpPr>
          <p:spPr>
            <a:xfrm flipH="1">
              <a:off x="5200650" y="2390947"/>
              <a:ext cx="1791987" cy="788585"/>
            </a:xfrm>
            <a:prstGeom prst="line">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67" name="Straight Arrow Connector 66">
              <a:extLst>
                <a:ext uri="{FF2B5EF4-FFF2-40B4-BE49-F238E27FC236}">
                  <a16:creationId xmlns:a16="http://schemas.microsoft.com/office/drawing/2014/main" id="{97A12431-8EDB-4E01-9D66-5879C405C448}"/>
                </a:ext>
              </a:extLst>
            </p:cNvPr>
            <p:cNvCxnSpPr/>
            <p:nvPr/>
          </p:nvCxnSpPr>
          <p:spPr>
            <a:xfrm flipH="1" flipV="1">
              <a:off x="3810000" y="2057400"/>
              <a:ext cx="1295400" cy="91706"/>
            </a:xfrm>
            <a:prstGeom prst="straightConnector1">
              <a:avLst/>
            </a:prstGeom>
            <a:ln>
              <a:solidFill>
                <a:schemeClr val="accent5"/>
              </a:solidFill>
              <a:tailEnd type="triangle"/>
            </a:ln>
          </p:spPr>
          <p:style>
            <a:lnRef idx="1">
              <a:schemeClr val="accent6"/>
            </a:lnRef>
            <a:fillRef idx="0">
              <a:schemeClr val="accent6"/>
            </a:fillRef>
            <a:effectRef idx="0">
              <a:schemeClr val="accent6"/>
            </a:effectRef>
            <a:fontRef idx="minor">
              <a:schemeClr val="tx1"/>
            </a:fontRef>
          </p:style>
        </p:cxnSp>
        <p:cxnSp>
          <p:nvCxnSpPr>
            <p:cNvPr id="68" name="Straight Arrow Connector 67">
              <a:extLst>
                <a:ext uri="{FF2B5EF4-FFF2-40B4-BE49-F238E27FC236}">
                  <a16:creationId xmlns:a16="http://schemas.microsoft.com/office/drawing/2014/main" id="{58B40836-889E-4F87-A3F0-894C063F0583}"/>
                </a:ext>
              </a:extLst>
            </p:cNvPr>
            <p:cNvCxnSpPr>
              <a:cxnSpLocks/>
            </p:cNvCxnSpPr>
            <p:nvPr/>
          </p:nvCxnSpPr>
          <p:spPr>
            <a:xfrm flipH="1">
              <a:off x="3810000" y="2134749"/>
              <a:ext cx="1295400" cy="381000"/>
            </a:xfrm>
            <a:prstGeom prst="straightConnector1">
              <a:avLst/>
            </a:prstGeom>
            <a:ln>
              <a:solidFill>
                <a:schemeClr val="accent5"/>
              </a:solidFill>
              <a:tailEnd type="triangle"/>
            </a:ln>
          </p:spPr>
          <p:style>
            <a:lnRef idx="1">
              <a:schemeClr val="accent6"/>
            </a:lnRef>
            <a:fillRef idx="0">
              <a:schemeClr val="accent6"/>
            </a:fillRef>
            <a:effectRef idx="0">
              <a:schemeClr val="accent6"/>
            </a:effectRef>
            <a:fontRef idx="minor">
              <a:schemeClr val="tx1"/>
            </a:fontRef>
          </p:style>
        </p:cxnSp>
        <p:cxnSp>
          <p:nvCxnSpPr>
            <p:cNvPr id="70" name="Straight Arrow Connector 69">
              <a:extLst>
                <a:ext uri="{FF2B5EF4-FFF2-40B4-BE49-F238E27FC236}">
                  <a16:creationId xmlns:a16="http://schemas.microsoft.com/office/drawing/2014/main" id="{E5F48B14-E5DF-4E88-9728-821F1E850476}"/>
                </a:ext>
              </a:extLst>
            </p:cNvPr>
            <p:cNvCxnSpPr>
              <a:cxnSpLocks/>
            </p:cNvCxnSpPr>
            <p:nvPr/>
          </p:nvCxnSpPr>
          <p:spPr>
            <a:xfrm flipH="1">
              <a:off x="3810000" y="2149106"/>
              <a:ext cx="1295400" cy="975094"/>
            </a:xfrm>
            <a:prstGeom prst="straightConnector1">
              <a:avLst/>
            </a:prstGeom>
            <a:ln>
              <a:solidFill>
                <a:schemeClr val="accent5"/>
              </a:solidFill>
              <a:tailEnd type="triangle"/>
            </a:ln>
          </p:spPr>
          <p:style>
            <a:lnRef idx="1">
              <a:schemeClr val="accent6"/>
            </a:lnRef>
            <a:fillRef idx="0">
              <a:schemeClr val="accent6"/>
            </a:fillRef>
            <a:effectRef idx="0">
              <a:schemeClr val="accent6"/>
            </a:effectRef>
            <a:fontRef idx="minor">
              <a:schemeClr val="tx1"/>
            </a:fontRef>
          </p:style>
        </p:cxnSp>
        <p:cxnSp>
          <p:nvCxnSpPr>
            <p:cNvPr id="71" name="Straight Connector 70">
              <a:extLst>
                <a:ext uri="{FF2B5EF4-FFF2-40B4-BE49-F238E27FC236}">
                  <a16:creationId xmlns:a16="http://schemas.microsoft.com/office/drawing/2014/main" id="{9BD6649A-6AA6-47DA-AA7D-4FC61B776C91}"/>
                </a:ext>
              </a:extLst>
            </p:cNvPr>
            <p:cNvCxnSpPr>
              <a:cxnSpLocks/>
            </p:cNvCxnSpPr>
            <p:nvPr/>
          </p:nvCxnSpPr>
          <p:spPr>
            <a:xfrm flipH="1">
              <a:off x="5867400" y="2376629"/>
              <a:ext cx="1125237" cy="1128571"/>
            </a:xfrm>
            <a:prstGeom prst="line">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73" name="Straight Arrow Connector 72">
              <a:extLst>
                <a:ext uri="{FF2B5EF4-FFF2-40B4-BE49-F238E27FC236}">
                  <a16:creationId xmlns:a16="http://schemas.microsoft.com/office/drawing/2014/main" id="{00CDFFFC-105E-41D3-AC7D-A76FD1AF623B}"/>
                </a:ext>
              </a:extLst>
            </p:cNvPr>
            <p:cNvCxnSpPr>
              <a:cxnSpLocks/>
            </p:cNvCxnSpPr>
            <p:nvPr/>
          </p:nvCxnSpPr>
          <p:spPr>
            <a:xfrm flipH="1">
              <a:off x="4419600" y="2149106"/>
              <a:ext cx="685800" cy="1584695"/>
            </a:xfrm>
            <a:prstGeom prst="straightConnector1">
              <a:avLst/>
            </a:prstGeom>
            <a:ln>
              <a:solidFill>
                <a:schemeClr val="accent5"/>
              </a:solidFill>
              <a:tailEnd type="triangle"/>
            </a:ln>
          </p:spPr>
          <p:style>
            <a:lnRef idx="1">
              <a:schemeClr val="accent6"/>
            </a:lnRef>
            <a:fillRef idx="0">
              <a:schemeClr val="accent6"/>
            </a:fillRef>
            <a:effectRef idx="0">
              <a:schemeClr val="accent6"/>
            </a:effectRef>
            <a:fontRef idx="minor">
              <a:schemeClr val="tx1"/>
            </a:fontRef>
          </p:style>
        </p:cxnSp>
      </p:grpSp>
      <p:sp>
        <p:nvSpPr>
          <p:cNvPr id="12" name="TextBox 11">
            <a:extLst>
              <a:ext uri="{FF2B5EF4-FFF2-40B4-BE49-F238E27FC236}">
                <a16:creationId xmlns:a16="http://schemas.microsoft.com/office/drawing/2014/main" id="{7C40892D-1290-48EE-9BC5-6D44394E785B}"/>
              </a:ext>
            </a:extLst>
          </p:cNvPr>
          <p:cNvSpPr txBox="1"/>
          <p:nvPr/>
        </p:nvSpPr>
        <p:spPr>
          <a:xfrm>
            <a:off x="449762" y="3363117"/>
            <a:ext cx="2943893" cy="307777"/>
          </a:xfrm>
          <a:prstGeom prst="rect">
            <a:avLst/>
          </a:prstGeom>
          <a:noFill/>
        </p:spPr>
        <p:txBody>
          <a:bodyPr wrap="square" rtlCol="0">
            <a:spAutoFit/>
          </a:bodyPr>
          <a:lstStyle/>
          <a:p>
            <a:r>
              <a:rPr lang="en-US" sz="1400" dirty="0"/>
              <a:t>Happens at every node</a:t>
            </a:r>
          </a:p>
        </p:txBody>
      </p:sp>
      <p:sp>
        <p:nvSpPr>
          <p:cNvPr id="4" name="Oval 3">
            <a:extLst>
              <a:ext uri="{FF2B5EF4-FFF2-40B4-BE49-F238E27FC236}">
                <a16:creationId xmlns:a16="http://schemas.microsoft.com/office/drawing/2014/main" id="{55CB860D-4450-4A95-B6C8-3F5E1DCEB8E5}"/>
              </a:ext>
            </a:extLst>
          </p:cNvPr>
          <p:cNvSpPr/>
          <p:nvPr/>
        </p:nvSpPr>
        <p:spPr>
          <a:xfrm>
            <a:off x="3420627" y="4345024"/>
            <a:ext cx="66180" cy="589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1485491"/>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35" presetClass="path" presetSubtype="0" accel="50000" decel="50000" fill="hold" nodeType="withEffect">
                                  <p:stCondLst>
                                    <p:cond delay="0"/>
                                  </p:stCondLst>
                                  <p:childTnLst>
                                    <p:animMotion origin="layout" path="M -1.11111E-6 7.40741E-7 L -0.08333 0.03125 " pathEditMode="relative" rAng="0" ptsTypes="AA">
                                      <p:cBhvr>
                                        <p:cTn id="8" dur="5000" fill="hold"/>
                                        <p:tgtEl>
                                          <p:spTgt spid="37"/>
                                        </p:tgtEl>
                                        <p:attrNameLst>
                                          <p:attrName>ppt_x</p:attrName>
                                          <p:attrName>ppt_y</p:attrName>
                                        </p:attrNameLst>
                                      </p:cBhvr>
                                      <p:rCtr x="-4167" y="1551"/>
                                    </p:animMotion>
                                  </p:childTnLst>
                                </p:cTn>
                              </p:par>
                              <p:par>
                                <p:cTn id="9" presetID="35" presetClass="path" presetSubtype="0" accel="50000" decel="50000" fill="hold" nodeType="withEffect">
                                  <p:stCondLst>
                                    <p:cond delay="0"/>
                                  </p:stCondLst>
                                  <p:childTnLst>
                                    <p:animMotion origin="layout" path="M -1.38889E-6 -7.40741E-7 L -0.08073 0.05463 " pathEditMode="relative" rAng="0" ptsTypes="AA">
                                      <p:cBhvr>
                                        <p:cTn id="10" dur="5000" fill="hold"/>
                                        <p:tgtEl>
                                          <p:spTgt spid="39"/>
                                        </p:tgtEl>
                                        <p:attrNameLst>
                                          <p:attrName>ppt_x</p:attrName>
                                          <p:attrName>ppt_y</p:attrName>
                                        </p:attrNameLst>
                                      </p:cBhvr>
                                      <p:rCtr x="-4045" y="2731"/>
                                    </p:animMotion>
                                  </p:childTnLst>
                                </p:cTn>
                              </p:par>
                              <p:par>
                                <p:cTn id="11" presetID="6" presetClass="emph" presetSubtype="0" fill="hold" nodeType="withEffect">
                                  <p:stCondLst>
                                    <p:cond delay="0"/>
                                  </p:stCondLst>
                                  <p:childTnLst>
                                    <p:animScale>
                                      <p:cBhvr>
                                        <p:cTn id="12" dur="5000" fill="hold"/>
                                        <p:tgtEl>
                                          <p:spTgt spid="39"/>
                                        </p:tgtEl>
                                      </p:cBhvr>
                                      <p:by x="25000" y="25000"/>
                                    </p:animScale>
                                  </p:childTnLst>
                                </p:cTn>
                              </p:par>
                              <p:par>
                                <p:cTn id="13" presetID="1" presetClass="exit" presetSubtype="0" fill="hold" nodeType="withEffect">
                                  <p:stCondLst>
                                    <p:cond delay="0"/>
                                  </p:stCondLst>
                                  <p:childTnLst>
                                    <p:set>
                                      <p:cBhvr>
                                        <p:cTn id="14" dur="1" fill="hold">
                                          <p:stCondLst>
                                            <p:cond delay="0"/>
                                          </p:stCondLst>
                                        </p:cTn>
                                        <p:tgtEl>
                                          <p:spTgt spid="40"/>
                                        </p:tgtEl>
                                        <p:attrNameLst>
                                          <p:attrName>style.visibility</p:attrName>
                                        </p:attrNameLst>
                                      </p:cBhvr>
                                      <p:to>
                                        <p:strVal val="hidden"/>
                                      </p:to>
                                    </p:set>
                                  </p:childTnLst>
                                </p:cTn>
                              </p:par>
                              <p:par>
                                <p:cTn id="15" presetID="1" presetClass="exit" presetSubtype="0" fill="hold" nodeType="withEffect">
                                  <p:stCondLst>
                                    <p:cond delay="500"/>
                                  </p:stCondLst>
                                  <p:childTnLst>
                                    <p:set>
                                      <p:cBhvr>
                                        <p:cTn id="16" dur="1" fill="hold">
                                          <p:stCondLst>
                                            <p:cond delay="0"/>
                                          </p:stCondLst>
                                        </p:cTn>
                                        <p:tgtEl>
                                          <p:spTgt spid="69"/>
                                        </p:tgtEl>
                                        <p:attrNameLst>
                                          <p:attrName>style.visibility</p:attrName>
                                        </p:attrNameLst>
                                      </p:cBhvr>
                                      <p:to>
                                        <p:strVal val="hidden"/>
                                      </p:to>
                                    </p:set>
                                  </p:childTnLst>
                                </p:cTn>
                              </p:par>
                              <p:par>
                                <p:cTn id="17" presetID="1" presetClass="entr" presetSubtype="0" fill="hold" nodeType="withEffect">
                                  <p:stCondLst>
                                    <p:cond delay="50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xit" presetSubtype="0" fill="hold" nodeType="withEffect">
                                  <p:stCondLst>
                                    <p:cond delay="1000"/>
                                  </p:stCondLst>
                                  <p:childTnLst>
                                    <p:set>
                                      <p:cBhvr>
                                        <p:cTn id="20" dur="1" fill="hold">
                                          <p:stCondLst>
                                            <p:cond delay="0"/>
                                          </p:stCondLst>
                                        </p:cTn>
                                        <p:tgtEl>
                                          <p:spTgt spid="72"/>
                                        </p:tgtEl>
                                        <p:attrNameLst>
                                          <p:attrName>style.visibility</p:attrName>
                                        </p:attrNameLst>
                                      </p:cBhvr>
                                      <p:to>
                                        <p:strVal val="hidden"/>
                                      </p:to>
                                    </p:set>
                                  </p:childTnLst>
                                </p:cTn>
                              </p:par>
                              <p:par>
                                <p:cTn id="21" presetID="1" presetClass="entr" presetSubtype="0" fill="hold" nodeType="withEffect">
                                  <p:stCondLst>
                                    <p:cond delay="100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xit" presetSubtype="0" fill="hold" nodeType="withEffect">
                                  <p:stCondLst>
                                    <p:cond delay="1500"/>
                                  </p:stCondLst>
                                  <p:childTnLst>
                                    <p:set>
                                      <p:cBhvr>
                                        <p:cTn id="24" dur="1" fill="hold">
                                          <p:stCondLst>
                                            <p:cond delay="0"/>
                                          </p:stCondLst>
                                        </p:cTn>
                                        <p:tgtEl>
                                          <p:spTgt spid="74"/>
                                        </p:tgtEl>
                                        <p:attrNameLst>
                                          <p:attrName>style.visibility</p:attrName>
                                        </p:attrNameLst>
                                      </p:cBhvr>
                                      <p:to>
                                        <p:strVal val="hidden"/>
                                      </p:to>
                                    </p:set>
                                  </p:childTnLst>
                                </p:cTn>
                              </p:par>
                              <p:par>
                                <p:cTn id="25" presetID="1" presetClass="entr" presetSubtype="0" fill="hold" nodeType="withEffect">
                                  <p:stCondLst>
                                    <p:cond delay="150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xit" presetSubtype="0" fill="hold" nodeType="withEffect">
                                  <p:stCondLst>
                                    <p:cond delay="2500"/>
                                  </p:stCondLst>
                                  <p:childTnLst>
                                    <p:set>
                                      <p:cBhvr>
                                        <p:cTn id="28" dur="1" fill="hold">
                                          <p:stCondLst>
                                            <p:cond delay="0"/>
                                          </p:stCondLst>
                                        </p:cTn>
                                        <p:tgtEl>
                                          <p:spTgt spid="76"/>
                                        </p:tgtEl>
                                        <p:attrNameLst>
                                          <p:attrName>style.visibility</p:attrName>
                                        </p:attrNameLst>
                                      </p:cBhvr>
                                      <p:to>
                                        <p:strVal val="hidden"/>
                                      </p:to>
                                    </p:set>
                                  </p:childTnLst>
                                </p:cTn>
                              </p:par>
                              <p:par>
                                <p:cTn id="29" presetID="1" presetClass="entr" presetSubtype="0" fill="hold" nodeType="withEffect">
                                  <p:stCondLst>
                                    <p:cond delay="2500"/>
                                  </p:stCondLst>
                                  <p:childTnLst>
                                    <p:set>
                                      <p:cBhvr>
                                        <p:cTn id="30" dur="1" fill="hold">
                                          <p:stCondLst>
                                            <p:cond delay="0"/>
                                          </p:stCondLst>
                                        </p:cTn>
                                        <p:tgtEl>
                                          <p:spTgt spid="5130"/>
                                        </p:tgtEl>
                                        <p:attrNameLst>
                                          <p:attrName>style.visibility</p:attrName>
                                        </p:attrNameLst>
                                      </p:cBhvr>
                                      <p:to>
                                        <p:strVal val="visible"/>
                                      </p:to>
                                    </p:set>
                                  </p:childTnLst>
                                </p:cTn>
                              </p:par>
                              <p:par>
                                <p:cTn id="31" presetID="1" presetClass="exit" presetSubtype="0" fill="hold" nodeType="withEffect">
                                  <p:stCondLst>
                                    <p:cond delay="3000"/>
                                  </p:stCondLst>
                                  <p:childTnLst>
                                    <p:set>
                                      <p:cBhvr>
                                        <p:cTn id="32" dur="1" fill="hold">
                                          <p:stCondLst>
                                            <p:cond delay="0"/>
                                          </p:stCondLst>
                                        </p:cTn>
                                        <p:tgtEl>
                                          <p:spTgt spid="5130"/>
                                        </p:tgtEl>
                                        <p:attrNameLst>
                                          <p:attrName>style.visibility</p:attrName>
                                        </p:attrNameLst>
                                      </p:cBhvr>
                                      <p:to>
                                        <p:strVal val="hidden"/>
                                      </p:to>
                                    </p:set>
                                  </p:childTnLst>
                                </p:cTn>
                              </p:par>
                              <p:par>
                                <p:cTn id="33" presetID="1" presetClass="entr" presetSubtype="0" fill="hold" nodeType="withEffect">
                                  <p:stCondLst>
                                    <p:cond delay="3000"/>
                                  </p:stCondLst>
                                  <p:childTnLst>
                                    <p:set>
                                      <p:cBhvr>
                                        <p:cTn id="34" dur="1" fill="hold">
                                          <p:stCondLst>
                                            <p:cond delay="0"/>
                                          </p:stCondLst>
                                        </p:cTn>
                                        <p:tgtEl>
                                          <p:spTgt spid="5132"/>
                                        </p:tgtEl>
                                        <p:attrNameLst>
                                          <p:attrName>style.visibility</p:attrName>
                                        </p:attrNameLst>
                                      </p:cBhvr>
                                      <p:to>
                                        <p:strVal val="visible"/>
                                      </p:to>
                                    </p:set>
                                  </p:childTnLst>
                                </p:cTn>
                              </p:par>
                            </p:childTnLst>
                          </p:cTn>
                        </p:par>
                        <p:par>
                          <p:cTn id="35" fill="hold">
                            <p:stCondLst>
                              <p:cond delay="5000"/>
                            </p:stCondLst>
                            <p:childTnLst>
                              <p:par>
                                <p:cTn id="36" presetID="1" presetClass="entr" presetSubtype="0" fill="hold" nodeType="afterEffect">
                                  <p:stCondLst>
                                    <p:cond delay="0"/>
                                  </p:stCondLst>
                                  <p:childTnLst>
                                    <p:set>
                                      <p:cBhvr>
                                        <p:cTn id="37" dur="1" fill="hold">
                                          <p:stCondLst>
                                            <p:cond delay="0"/>
                                          </p:stCondLst>
                                        </p:cTn>
                                        <p:tgtEl>
                                          <p:spTgt spid="12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9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00"/>
                                        </p:tgtEl>
                                        <p:attrNameLst>
                                          <p:attrName>style.visibility</p:attrName>
                                        </p:attrNameLst>
                                      </p:cBhvr>
                                      <p:to>
                                        <p:strVal val="visible"/>
                                      </p:to>
                                    </p:set>
                                  </p:childTnLst>
                                </p:cTn>
                              </p:par>
                            </p:childTnLst>
                          </p:cTn>
                        </p:par>
                        <p:par>
                          <p:cTn id="42" fill="hold">
                            <p:stCondLst>
                              <p:cond delay="5000"/>
                            </p:stCondLst>
                            <p:childTnLst>
                              <p:par>
                                <p:cTn id="43" presetID="1" presetClass="entr" presetSubtype="0"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childTnLst>
                          </p:cTn>
                        </p:par>
                        <p:par>
                          <p:cTn id="49" fill="hold">
                            <p:stCondLst>
                              <p:cond delay="5000"/>
                            </p:stCondLst>
                            <p:childTnLst>
                              <p:par>
                                <p:cTn id="50" presetID="1" presetClass="entr" presetSubtype="0" fill="hold" nodeType="afterEffect">
                                  <p:stCondLst>
                                    <p:cond delay="0"/>
                                  </p:stCondLst>
                                  <p:childTnLst>
                                    <p:set>
                                      <p:cBhvr>
                                        <p:cTn id="5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P spid="46" grpId="0"/>
      <p:bldP spid="53" grpId="0"/>
      <p:bldP spid="5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8563DA-4293-4BF3-B478-19FEC16303AF}"/>
              </a:ext>
            </a:extLst>
          </p:cNvPr>
          <p:cNvSpPr txBox="1"/>
          <p:nvPr/>
        </p:nvSpPr>
        <p:spPr>
          <a:xfrm>
            <a:off x="381000" y="1295400"/>
            <a:ext cx="8229600" cy="4832092"/>
          </a:xfrm>
          <a:prstGeom prst="rect">
            <a:avLst/>
          </a:prstGeom>
          <a:noFill/>
        </p:spPr>
        <p:txBody>
          <a:bodyPr wrap="square" rtlCol="0">
            <a:spAutoFit/>
          </a:bodyPr>
          <a:lstStyle/>
          <a:p>
            <a:pPr marL="228600" indent="-228600">
              <a:buFont typeface="+mj-lt"/>
              <a:buAutoNum type="arabicPeriod"/>
            </a:pPr>
            <a:endParaRPr lang="en-US" sz="1200" dirty="0"/>
          </a:p>
          <a:p>
            <a:pPr marL="342900" indent="-342900">
              <a:buFont typeface="+mj-lt"/>
              <a:buAutoNum type="arabicPeriod"/>
            </a:pPr>
            <a:r>
              <a:rPr lang="en-US" sz="1600" dirty="0"/>
              <a:t>Let target value for a training example X be  y  i.e.  The data frame used for training has value  </a:t>
            </a:r>
            <a:r>
              <a:rPr lang="en-US" sz="1600" dirty="0" err="1"/>
              <a:t>X,y</a:t>
            </a:r>
            <a:endParaRPr lang="en-US" sz="1600" dirty="0"/>
          </a:p>
          <a:p>
            <a:pPr marL="342900" indent="-342900">
              <a:buFont typeface="+mj-lt"/>
              <a:buAutoNum type="arabicPeriod"/>
            </a:pPr>
            <a:endParaRPr lang="en-US" sz="1600" dirty="0"/>
          </a:p>
          <a:p>
            <a:pPr marL="342900" indent="-342900">
              <a:buFont typeface="+mj-lt"/>
              <a:buAutoNum type="arabicPeriod"/>
            </a:pPr>
            <a:r>
              <a:rPr lang="en-US" sz="1600" dirty="0"/>
              <a:t>Let the model (represented by random m and c) predict the value for the training example X  to be  </a:t>
            </a:r>
            <a:r>
              <a:rPr lang="en-US" sz="1600" dirty="0" err="1"/>
              <a:t>yhat</a:t>
            </a:r>
            <a:endParaRPr lang="en-US" sz="1600" dirty="0"/>
          </a:p>
          <a:p>
            <a:pPr marL="342900" indent="-342900">
              <a:buFont typeface="+mj-lt"/>
              <a:buAutoNum type="arabicPeriod"/>
            </a:pPr>
            <a:endParaRPr lang="en-US" sz="1600" dirty="0"/>
          </a:p>
          <a:p>
            <a:pPr marL="342900" indent="-342900">
              <a:buFont typeface="+mj-lt"/>
              <a:buAutoNum type="arabicPeriod"/>
            </a:pPr>
            <a:r>
              <a:rPr lang="en-US" sz="1600" dirty="0"/>
              <a:t>Error in prediction is  E = </a:t>
            </a:r>
            <a:r>
              <a:rPr lang="en-US" sz="1600" dirty="0" err="1"/>
              <a:t>yhat</a:t>
            </a:r>
            <a:r>
              <a:rPr lang="en-US" sz="1600" dirty="0"/>
              <a:t> – y.  If we sum all the errors across all data points, some will be positive some negative and thus cancel out</a:t>
            </a:r>
          </a:p>
          <a:p>
            <a:pPr marL="342900" indent="-342900">
              <a:buFont typeface="+mj-lt"/>
              <a:buAutoNum type="arabicPeriod"/>
            </a:pPr>
            <a:endParaRPr lang="en-US" sz="1600" dirty="0"/>
          </a:p>
          <a:p>
            <a:pPr marL="342900" indent="-342900">
              <a:buFont typeface="+mj-lt"/>
              <a:buAutoNum type="arabicPeriod"/>
            </a:pPr>
            <a:r>
              <a:rPr lang="en-US" sz="1600" dirty="0"/>
              <a:t>To prevent the sum of errors becoming 0, we square the error i.e. E =  (y – </a:t>
            </a:r>
            <a:r>
              <a:rPr lang="en-US" sz="1600" dirty="0" err="1"/>
              <a:t>yhat</a:t>
            </a:r>
            <a:r>
              <a:rPr lang="en-US" sz="1600" dirty="0"/>
              <a:t>)^2. Note: in squared expression, y – </a:t>
            </a:r>
            <a:r>
              <a:rPr lang="en-US" sz="1600" dirty="0" err="1"/>
              <a:t>yhat</a:t>
            </a:r>
            <a:r>
              <a:rPr lang="en-US" sz="1600" dirty="0"/>
              <a:t>  or  </a:t>
            </a:r>
            <a:r>
              <a:rPr lang="en-US" sz="1600" dirty="0" err="1"/>
              <a:t>yhat</a:t>
            </a:r>
            <a:r>
              <a:rPr lang="en-US" sz="1600" dirty="0"/>
              <a:t> – y mean the same</a:t>
            </a:r>
          </a:p>
          <a:p>
            <a:pPr marL="342900" indent="-342900">
              <a:buFont typeface="+mj-lt"/>
              <a:buAutoNum type="arabicPeriod"/>
            </a:pPr>
            <a:endParaRPr lang="en-US" sz="1600" dirty="0"/>
          </a:p>
          <a:p>
            <a:pPr marL="342900" indent="-342900">
              <a:buFont typeface="+mj-lt"/>
              <a:buAutoNum type="arabicPeriod"/>
            </a:pPr>
            <a:r>
              <a:rPr lang="en-US" sz="1600" dirty="0"/>
              <a:t>Sum of (y – </a:t>
            </a:r>
            <a:r>
              <a:rPr lang="en-US" sz="1600" dirty="0" err="1"/>
              <a:t>yhat</a:t>
            </a:r>
            <a:r>
              <a:rPr lang="en-US" sz="1600" dirty="0"/>
              <a:t>)^2 across all the X values is called SSE (Sum of Squared Errors)</a:t>
            </a:r>
          </a:p>
          <a:p>
            <a:pPr marL="342900" indent="-342900">
              <a:buFont typeface="+mj-lt"/>
              <a:buAutoNum type="arabicPeriod"/>
            </a:pPr>
            <a:endParaRPr lang="en-US" sz="1600" dirty="0"/>
          </a:p>
          <a:p>
            <a:pPr marL="342900" indent="-342900">
              <a:buFont typeface="+mj-lt"/>
              <a:buAutoNum type="arabicPeriod"/>
            </a:pPr>
            <a:r>
              <a:rPr lang="en-US" sz="1600" dirty="0"/>
              <a:t>Using gradient descent (descend towards the global minima). Gradient descent uses partial derivatives </a:t>
            </a:r>
            <a:r>
              <a:rPr lang="en-US" sz="1600" dirty="0" err="1"/>
              <a:t>i.e</a:t>
            </a:r>
            <a:r>
              <a:rPr lang="en-US" sz="1600" dirty="0"/>
              <a:t> how the SSE changes on slightly modifying the model parameters  m and c one at a time</a:t>
            </a:r>
          </a:p>
          <a:p>
            <a:pPr marL="228600" indent="-228600">
              <a:buFont typeface="+mj-lt"/>
              <a:buAutoNum type="arabicPeriod"/>
            </a:pPr>
            <a:endParaRPr lang="en-US" sz="1200" dirty="0"/>
          </a:p>
          <a:p>
            <a:pPr marL="228600" indent="-228600">
              <a:buFont typeface="+mj-lt"/>
              <a:buAutoNum type="arabicPeriod"/>
            </a:pPr>
            <a:endParaRPr lang="en-US" sz="1200" dirty="0"/>
          </a:p>
        </p:txBody>
      </p:sp>
      <p:sp>
        <p:nvSpPr>
          <p:cNvPr id="3" name="TextBox 2">
            <a:extLst>
              <a:ext uri="{FF2B5EF4-FFF2-40B4-BE49-F238E27FC236}">
                <a16:creationId xmlns:a16="http://schemas.microsoft.com/office/drawing/2014/main" id="{5FDA9D74-A1F8-4D16-9C52-D3D512E3C84F}"/>
              </a:ext>
            </a:extLst>
          </p:cNvPr>
          <p:cNvSpPr txBox="1"/>
          <p:nvPr/>
        </p:nvSpPr>
        <p:spPr>
          <a:xfrm>
            <a:off x="762000" y="5727382"/>
            <a:ext cx="7010400" cy="800219"/>
          </a:xfrm>
          <a:prstGeom prst="rect">
            <a:avLst/>
          </a:prstGeom>
          <a:noFill/>
        </p:spPr>
        <p:txBody>
          <a:bodyPr wrap="square" rtlCol="0">
            <a:spAutoFit/>
          </a:bodyPr>
          <a:lstStyle/>
          <a:p>
            <a:r>
              <a:rPr lang="en-US" sz="1400" dirty="0"/>
              <a:t>d(E) / d(m) = d(sum(</a:t>
            </a:r>
            <a:r>
              <a:rPr lang="en-US" sz="1400" dirty="0" err="1"/>
              <a:t>yhat</a:t>
            </a:r>
            <a:r>
              <a:rPr lang="en-US" sz="1400" dirty="0"/>
              <a:t> – y)^2) / d(m)</a:t>
            </a:r>
          </a:p>
          <a:p>
            <a:r>
              <a:rPr lang="en-US" sz="1400" dirty="0"/>
              <a:t>d(E) / d(c) = d(sum(</a:t>
            </a:r>
            <a:r>
              <a:rPr lang="en-US" sz="1400" dirty="0" err="1"/>
              <a:t>yhat</a:t>
            </a:r>
            <a:r>
              <a:rPr lang="en-US" sz="1400" dirty="0"/>
              <a:t> – y)^2) / d(c)</a:t>
            </a:r>
          </a:p>
          <a:p>
            <a:endParaRPr lang="en-US" dirty="0"/>
          </a:p>
        </p:txBody>
      </p:sp>
      <p:sp>
        <p:nvSpPr>
          <p:cNvPr id="4" name="TextBox 3">
            <a:extLst>
              <a:ext uri="{FF2B5EF4-FFF2-40B4-BE49-F238E27FC236}">
                <a16:creationId xmlns:a16="http://schemas.microsoft.com/office/drawing/2014/main" id="{6EFB0BBD-5976-4F06-8019-22D1C68C9C69}"/>
              </a:ext>
            </a:extLst>
          </p:cNvPr>
          <p:cNvSpPr txBox="1"/>
          <p:nvPr/>
        </p:nvSpPr>
        <p:spPr>
          <a:xfrm>
            <a:off x="259379" y="941959"/>
            <a:ext cx="8382000" cy="381000"/>
          </a:xfrm>
          <a:prstGeom prst="rect">
            <a:avLst/>
          </a:prstGeom>
          <a:noFill/>
        </p:spPr>
        <p:txBody>
          <a:bodyPr wrap="square" rtlCol="0">
            <a:spAutoFit/>
          </a:bodyPr>
          <a:lstStyle/>
          <a:p>
            <a:r>
              <a:rPr lang="en-US" b="1" dirty="0"/>
              <a:t>Gradient Descent</a:t>
            </a:r>
          </a:p>
        </p:txBody>
      </p:sp>
    </p:spTree>
    <p:extLst>
      <p:ext uri="{BB962C8B-B14F-4D97-AF65-F5344CB8AC3E}">
        <p14:creationId xmlns:p14="http://schemas.microsoft.com/office/powerpoint/2010/main" val="3042310872"/>
      </p:ext>
    </p:extLst>
  </p:cSld>
  <p:clrMapOvr>
    <a:masterClrMapping/>
  </p:clrMapOvr>
  <p:transition spd="med">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23FF3-A64A-4E97-9A21-D278E2182773}"/>
              </a:ext>
            </a:extLst>
          </p:cNvPr>
          <p:cNvSpPr txBox="1"/>
          <p:nvPr/>
        </p:nvSpPr>
        <p:spPr>
          <a:xfrm>
            <a:off x="259379" y="941959"/>
            <a:ext cx="8382000" cy="381000"/>
          </a:xfrm>
          <a:prstGeom prst="rect">
            <a:avLst/>
          </a:prstGeom>
          <a:noFill/>
        </p:spPr>
        <p:txBody>
          <a:bodyPr wrap="square" rtlCol="0">
            <a:spAutoFit/>
          </a:bodyPr>
          <a:lstStyle/>
          <a:p>
            <a:r>
              <a:rPr lang="en-US" b="1" dirty="0"/>
              <a:t>Gradient Descent</a:t>
            </a:r>
          </a:p>
        </p:txBody>
      </p:sp>
      <p:sp>
        <p:nvSpPr>
          <p:cNvPr id="3" name="TextBox 2">
            <a:extLst>
              <a:ext uri="{FF2B5EF4-FFF2-40B4-BE49-F238E27FC236}">
                <a16:creationId xmlns:a16="http://schemas.microsoft.com/office/drawing/2014/main" id="{4FA9CE87-DE83-4C29-9367-EC177757F778}"/>
              </a:ext>
            </a:extLst>
          </p:cNvPr>
          <p:cNvSpPr txBox="1"/>
          <p:nvPr/>
        </p:nvSpPr>
        <p:spPr>
          <a:xfrm>
            <a:off x="215424" y="1397886"/>
            <a:ext cx="8776175" cy="4308872"/>
          </a:xfrm>
          <a:prstGeom prst="rect">
            <a:avLst/>
          </a:prstGeom>
          <a:noFill/>
        </p:spPr>
        <p:txBody>
          <a:bodyPr wrap="square" rtlCol="0">
            <a:spAutoFit/>
          </a:bodyPr>
          <a:lstStyle/>
          <a:p>
            <a:pPr marL="342900" indent="-342900">
              <a:buFont typeface="+mj-lt"/>
              <a:buAutoNum type="arabicPeriod"/>
            </a:pPr>
            <a:r>
              <a:rPr lang="en-US" sz="1600" dirty="0"/>
              <a:t>Gradient descent is a way to minimize an objective function / cost function such as Sum of Squared Errors (SSE) that is dependent on model parameters of weight / slope and bias</a:t>
            </a:r>
          </a:p>
          <a:p>
            <a:pPr marL="342900" indent="-342900">
              <a:buFont typeface="+mj-lt"/>
              <a:buAutoNum type="arabicPeriod"/>
            </a:pPr>
            <a:endParaRPr lang="en-US" sz="1600" dirty="0"/>
          </a:p>
          <a:p>
            <a:pPr marL="342900" indent="-342900">
              <a:buFont typeface="+mj-lt"/>
              <a:buAutoNum type="arabicPeriod"/>
            </a:pPr>
            <a:r>
              <a:rPr lang="en-US" sz="1600" dirty="0"/>
              <a:t>The parameters are updated in the direction opposite to the direction of the gradient (direction of maximum increase) of the objective function</a:t>
            </a:r>
          </a:p>
          <a:p>
            <a:pPr marL="342900" indent="-342900">
              <a:buFont typeface="+mj-lt"/>
              <a:buAutoNum type="arabicPeriod"/>
            </a:pPr>
            <a:endParaRPr lang="en-US" dirty="0"/>
          </a:p>
          <a:p>
            <a:pPr marL="342900" indent="-342900">
              <a:buFont typeface="+mj-lt"/>
              <a:buAutoNum type="arabicPeriod"/>
            </a:pPr>
            <a:r>
              <a:rPr lang="en-US" sz="1600" dirty="0"/>
              <a:t>In other words we change the values of weight and bias following the direction of the slope of the surface of the error function down the hill until we reach minima</a:t>
            </a:r>
          </a:p>
          <a:p>
            <a:pPr marL="342900" indent="-342900">
              <a:buFont typeface="+mj-lt"/>
              <a:buAutoNum type="arabicPeriod"/>
            </a:pPr>
            <a:endParaRPr lang="en-US" sz="1600" dirty="0"/>
          </a:p>
          <a:p>
            <a:pPr marL="342900" indent="-342900">
              <a:buFont typeface="+mj-lt"/>
              <a:buAutoNum type="arabicPeriod"/>
            </a:pPr>
            <a:r>
              <a:rPr lang="en-US" sz="1600" u="sng" dirty="0"/>
              <a:t>This movement from starting weight and bias to optimal weight and bias may not happen in one shot</a:t>
            </a:r>
            <a:r>
              <a:rPr lang="en-US" sz="1600" dirty="0"/>
              <a:t>. It is likely to happen in multiple iterations. The values change in steps</a:t>
            </a:r>
          </a:p>
          <a:p>
            <a:pPr marL="342900" indent="-342900">
              <a:buFont typeface="+mj-lt"/>
              <a:buAutoNum type="arabicPeriod"/>
            </a:pPr>
            <a:endParaRPr lang="en-US" sz="1600" dirty="0"/>
          </a:p>
          <a:p>
            <a:pPr marL="342900" indent="-342900">
              <a:buFont typeface="+mj-lt"/>
              <a:buAutoNum type="arabicPeriod"/>
            </a:pPr>
            <a:r>
              <a:rPr lang="en-US" sz="1600" dirty="0"/>
              <a:t>The step size can be influenced using a parameter called Learning Rate. It decides the size of the steps i.e. the amount by which the parameters are updated. Too small  learning step will slow down the entire process while too large may lead to an infinite loop </a:t>
            </a:r>
          </a:p>
          <a:p>
            <a:pPr marL="342900" indent="-342900">
              <a:buFont typeface="+mj-lt"/>
              <a:buAutoNum type="arabicPeriod"/>
            </a:pPr>
            <a:endParaRPr lang="en-US" sz="1600" dirty="0"/>
          </a:p>
          <a:p>
            <a:pPr marL="342900" indent="-342900">
              <a:buFont typeface="+mj-lt"/>
              <a:buAutoNum type="arabicPeriod"/>
            </a:pPr>
            <a:r>
              <a:rPr lang="en-US" sz="1600" dirty="0"/>
              <a:t>The mathematical expression of gradient descent </a:t>
            </a:r>
          </a:p>
        </p:txBody>
      </p:sp>
      <p:pic>
        <p:nvPicPr>
          <p:cNvPr id="17" name="Picture 16">
            <a:extLst>
              <a:ext uri="{FF2B5EF4-FFF2-40B4-BE49-F238E27FC236}">
                <a16:creationId xmlns:a16="http://schemas.microsoft.com/office/drawing/2014/main" id="{B378B10A-767B-4A65-ACB9-6116C9B4AC28}"/>
              </a:ext>
            </a:extLst>
          </p:cNvPr>
          <p:cNvPicPr>
            <a:picLocks noChangeAspect="1"/>
          </p:cNvPicPr>
          <p:nvPr/>
        </p:nvPicPr>
        <p:blipFill>
          <a:blip r:embed="rId3"/>
          <a:stretch>
            <a:fillRect/>
          </a:stretch>
        </p:blipFill>
        <p:spPr>
          <a:xfrm>
            <a:off x="5410200" y="5404849"/>
            <a:ext cx="1647825" cy="266700"/>
          </a:xfrm>
          <a:prstGeom prst="rect">
            <a:avLst/>
          </a:prstGeom>
        </p:spPr>
      </p:pic>
      <p:sp>
        <p:nvSpPr>
          <p:cNvPr id="18" name="TextBox 17">
            <a:extLst>
              <a:ext uri="{FF2B5EF4-FFF2-40B4-BE49-F238E27FC236}">
                <a16:creationId xmlns:a16="http://schemas.microsoft.com/office/drawing/2014/main" id="{FDA80941-1CE4-4E32-B59C-8CAD867DEBD0}"/>
              </a:ext>
            </a:extLst>
          </p:cNvPr>
          <p:cNvSpPr txBox="1"/>
          <p:nvPr/>
        </p:nvSpPr>
        <p:spPr>
          <a:xfrm>
            <a:off x="457200" y="6015335"/>
            <a:ext cx="2108200" cy="461665"/>
          </a:xfrm>
          <a:prstGeom prst="rect">
            <a:avLst/>
          </a:prstGeom>
          <a:noFill/>
        </p:spPr>
        <p:txBody>
          <a:bodyPr wrap="square" rtlCol="0">
            <a:spAutoFit/>
          </a:bodyPr>
          <a:lstStyle/>
          <a:p>
            <a:r>
              <a:rPr lang="en-US" sz="1200" dirty="0"/>
              <a:t>Update Model parameter at e2</a:t>
            </a:r>
          </a:p>
        </p:txBody>
      </p:sp>
      <p:cxnSp>
        <p:nvCxnSpPr>
          <p:cNvPr id="20" name="Straight Arrow Connector 19">
            <a:extLst>
              <a:ext uri="{FF2B5EF4-FFF2-40B4-BE49-F238E27FC236}">
                <a16:creationId xmlns:a16="http://schemas.microsoft.com/office/drawing/2014/main" id="{0A6A82E9-403B-4DA4-97FC-A5FA9DE9C6F9}"/>
              </a:ext>
            </a:extLst>
          </p:cNvPr>
          <p:cNvCxnSpPr>
            <a:cxnSpLocks/>
            <a:endCxn id="17" idx="1"/>
          </p:cNvCxnSpPr>
          <p:nvPr/>
        </p:nvCxnSpPr>
        <p:spPr>
          <a:xfrm flipV="1">
            <a:off x="2209800" y="5538199"/>
            <a:ext cx="3200400" cy="6146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3809AA76-9FFE-44C2-A72C-05B6547B53DF}"/>
              </a:ext>
            </a:extLst>
          </p:cNvPr>
          <p:cNvSpPr txBox="1"/>
          <p:nvPr/>
        </p:nvSpPr>
        <p:spPr>
          <a:xfrm>
            <a:off x="4318000" y="5981700"/>
            <a:ext cx="2108200" cy="276999"/>
          </a:xfrm>
          <a:prstGeom prst="rect">
            <a:avLst/>
          </a:prstGeom>
          <a:noFill/>
        </p:spPr>
        <p:txBody>
          <a:bodyPr wrap="square" rtlCol="0">
            <a:spAutoFit/>
          </a:bodyPr>
          <a:lstStyle/>
          <a:p>
            <a:r>
              <a:rPr lang="en-US" sz="1200" dirty="0"/>
              <a:t>Old Model parameter at e1</a:t>
            </a:r>
          </a:p>
        </p:txBody>
      </p:sp>
      <p:cxnSp>
        <p:nvCxnSpPr>
          <p:cNvPr id="24" name="Straight Arrow Connector 23">
            <a:extLst>
              <a:ext uri="{FF2B5EF4-FFF2-40B4-BE49-F238E27FC236}">
                <a16:creationId xmlns:a16="http://schemas.microsoft.com/office/drawing/2014/main" id="{3AB604EB-D2F2-4236-B36D-A4C25BB65408}"/>
              </a:ext>
            </a:extLst>
          </p:cNvPr>
          <p:cNvCxnSpPr>
            <a:cxnSpLocks/>
          </p:cNvCxnSpPr>
          <p:nvPr/>
        </p:nvCxnSpPr>
        <p:spPr>
          <a:xfrm flipV="1">
            <a:off x="5295900" y="5647035"/>
            <a:ext cx="495300" cy="409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67A45E4D-411E-49F3-9CEF-66A1EFF082AC}"/>
              </a:ext>
            </a:extLst>
          </p:cNvPr>
          <p:cNvSpPr txBox="1"/>
          <p:nvPr/>
        </p:nvSpPr>
        <p:spPr>
          <a:xfrm>
            <a:off x="6602533" y="5967895"/>
            <a:ext cx="2108200" cy="461665"/>
          </a:xfrm>
          <a:prstGeom prst="rect">
            <a:avLst/>
          </a:prstGeom>
          <a:noFill/>
        </p:spPr>
        <p:txBody>
          <a:bodyPr wrap="square" rtlCol="0">
            <a:spAutoFit/>
          </a:bodyPr>
          <a:lstStyle/>
          <a:p>
            <a:r>
              <a:rPr lang="en-US" sz="1200" dirty="0"/>
              <a:t>Gradient descent with learning step</a:t>
            </a:r>
          </a:p>
        </p:txBody>
      </p:sp>
      <p:cxnSp>
        <p:nvCxnSpPr>
          <p:cNvPr id="27" name="Straight Arrow Connector 26">
            <a:extLst>
              <a:ext uri="{FF2B5EF4-FFF2-40B4-BE49-F238E27FC236}">
                <a16:creationId xmlns:a16="http://schemas.microsoft.com/office/drawing/2014/main" id="{C6318E5F-3CEA-476B-9C5F-55B70E296875}"/>
              </a:ext>
            </a:extLst>
          </p:cNvPr>
          <p:cNvCxnSpPr>
            <a:stCxn id="25" idx="0"/>
          </p:cNvCxnSpPr>
          <p:nvPr/>
        </p:nvCxnSpPr>
        <p:spPr>
          <a:xfrm flipH="1" flipV="1">
            <a:off x="7058025" y="5647035"/>
            <a:ext cx="598608" cy="3208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6A8A5A08-6803-49B5-A35A-19F7A93FC6D6}"/>
              </a:ext>
            </a:extLst>
          </p:cNvPr>
          <p:cNvSpPr/>
          <p:nvPr/>
        </p:nvSpPr>
        <p:spPr>
          <a:xfrm>
            <a:off x="6071454" y="5379026"/>
            <a:ext cx="304800" cy="291637"/>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9FDC6F49-B183-491D-ABE4-7C6A2D279411}"/>
              </a:ext>
            </a:extLst>
          </p:cNvPr>
          <p:cNvCxnSpPr>
            <a:cxnSpLocks/>
            <a:stCxn id="28" idx="0"/>
            <a:endCxn id="31" idx="1"/>
          </p:cNvCxnSpPr>
          <p:nvPr/>
        </p:nvCxnSpPr>
        <p:spPr>
          <a:xfrm flipV="1">
            <a:off x="6223854" y="5228179"/>
            <a:ext cx="811945" cy="150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68EE046F-8477-4F3B-8824-32C6F1AD1B18}"/>
              </a:ext>
            </a:extLst>
          </p:cNvPr>
          <p:cNvSpPr txBox="1"/>
          <p:nvPr/>
        </p:nvSpPr>
        <p:spPr>
          <a:xfrm>
            <a:off x="7035799" y="5089679"/>
            <a:ext cx="2108200" cy="276999"/>
          </a:xfrm>
          <a:prstGeom prst="rect">
            <a:avLst/>
          </a:prstGeom>
          <a:noFill/>
        </p:spPr>
        <p:txBody>
          <a:bodyPr wrap="square" rtlCol="0">
            <a:spAutoFit/>
          </a:bodyPr>
          <a:lstStyle/>
          <a:p>
            <a:r>
              <a:rPr lang="en-US" sz="1200" dirty="0"/>
              <a:t>learning step</a:t>
            </a:r>
          </a:p>
        </p:txBody>
      </p:sp>
    </p:spTree>
    <p:extLst>
      <p:ext uri="{BB962C8B-B14F-4D97-AF65-F5344CB8AC3E}">
        <p14:creationId xmlns:p14="http://schemas.microsoft.com/office/powerpoint/2010/main" val="565420725"/>
      </p:ext>
    </p:extLst>
  </p:cSld>
  <p:clrMapOvr>
    <a:masterClrMapping/>
  </p:clrMapOvr>
  <p:transition spd="med">
    <p:wipe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643264" cy="369332"/>
          </a:xfrm>
        </p:spPr>
        <p:txBody>
          <a:bodyPr wrap="square">
            <a:spAutoFit/>
          </a:bodyPr>
          <a:lstStyle/>
          <a:p>
            <a:pPr marL="0" indent="0">
              <a:buNone/>
            </a:pPr>
            <a:r>
              <a:rPr lang="en-IN" sz="1800" b="1" u="sng" dirty="0"/>
              <a:t>Gradient Descent</a:t>
            </a:r>
          </a:p>
        </p:txBody>
      </p:sp>
      <p:sp>
        <p:nvSpPr>
          <p:cNvPr id="2" name="TextBox 1">
            <a:extLst>
              <a:ext uri="{FF2B5EF4-FFF2-40B4-BE49-F238E27FC236}">
                <a16:creationId xmlns:a16="http://schemas.microsoft.com/office/drawing/2014/main" id="{1446B3C8-FFB0-4B51-8681-79C3D64A5B3E}"/>
              </a:ext>
            </a:extLst>
          </p:cNvPr>
          <p:cNvSpPr txBox="1"/>
          <p:nvPr/>
        </p:nvSpPr>
        <p:spPr>
          <a:xfrm>
            <a:off x="348336" y="1676400"/>
            <a:ext cx="8447328" cy="646331"/>
          </a:xfrm>
          <a:prstGeom prst="rect">
            <a:avLst/>
          </a:prstGeom>
          <a:noFill/>
        </p:spPr>
        <p:txBody>
          <a:bodyPr wrap="square" rtlCol="0">
            <a:spAutoFit/>
          </a:bodyPr>
          <a:lstStyle/>
          <a:p>
            <a:r>
              <a:rPr lang="en-US" dirty="0"/>
              <a:t>Transform our error function (which is a quadratic / convex function) into a contour graph. Gradient is always found on the input model parameters only</a:t>
            </a:r>
          </a:p>
        </p:txBody>
      </p:sp>
      <p:pic>
        <p:nvPicPr>
          <p:cNvPr id="7" name="Picture 4" descr="Image result for convex function and error contours">
            <a:extLst>
              <a:ext uri="{FF2B5EF4-FFF2-40B4-BE49-F238E27FC236}">
                <a16:creationId xmlns:a16="http://schemas.microsoft.com/office/drawing/2014/main" id="{E749CD20-81A3-4E60-95EC-0D10087D4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43" y="2776453"/>
            <a:ext cx="2227894" cy="1668771"/>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EB3B1291-F312-4AEC-8486-170EAB152D6F}"/>
              </a:ext>
            </a:extLst>
          </p:cNvPr>
          <p:cNvSpPr/>
          <p:nvPr/>
        </p:nvSpPr>
        <p:spPr>
          <a:xfrm>
            <a:off x="985838" y="3022778"/>
            <a:ext cx="1622090" cy="3874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13782AA-D125-42A6-B171-F3D9D2FF8C9E}"/>
              </a:ext>
            </a:extLst>
          </p:cNvPr>
          <p:cNvSpPr/>
          <p:nvPr/>
        </p:nvSpPr>
        <p:spPr>
          <a:xfrm>
            <a:off x="1097281" y="3137078"/>
            <a:ext cx="1390416" cy="3874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26BF9B-E1AD-4572-84E1-9B694947B92E}"/>
              </a:ext>
            </a:extLst>
          </p:cNvPr>
          <p:cNvSpPr/>
          <p:nvPr/>
        </p:nvSpPr>
        <p:spPr>
          <a:xfrm>
            <a:off x="1200150" y="3294241"/>
            <a:ext cx="1150344" cy="3357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56A1B43-581C-4293-9596-5D63ED39A5B7}"/>
              </a:ext>
            </a:extLst>
          </p:cNvPr>
          <p:cNvSpPr/>
          <p:nvPr/>
        </p:nvSpPr>
        <p:spPr>
          <a:xfrm>
            <a:off x="1345883" y="3477121"/>
            <a:ext cx="820245" cy="3048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9648575-9691-4107-9C77-E0C85D85E52C}"/>
              </a:ext>
            </a:extLst>
          </p:cNvPr>
          <p:cNvPicPr>
            <a:picLocks noChangeAspect="1"/>
          </p:cNvPicPr>
          <p:nvPr/>
        </p:nvPicPr>
        <p:blipFill>
          <a:blip r:embed="rId4"/>
          <a:stretch>
            <a:fillRect/>
          </a:stretch>
        </p:blipFill>
        <p:spPr>
          <a:xfrm>
            <a:off x="914400" y="2895600"/>
            <a:ext cx="1875216" cy="1488130"/>
          </a:xfrm>
          <a:prstGeom prst="rect">
            <a:avLst/>
          </a:prstGeom>
        </p:spPr>
      </p:pic>
      <p:pic>
        <p:nvPicPr>
          <p:cNvPr id="15" name="Picture 14">
            <a:extLst>
              <a:ext uri="{FF2B5EF4-FFF2-40B4-BE49-F238E27FC236}">
                <a16:creationId xmlns:a16="http://schemas.microsoft.com/office/drawing/2014/main" id="{628549F2-24E2-4EF3-BFB5-3B96B7B7638C}"/>
              </a:ext>
            </a:extLst>
          </p:cNvPr>
          <p:cNvPicPr>
            <a:picLocks noChangeAspect="1"/>
          </p:cNvPicPr>
          <p:nvPr/>
        </p:nvPicPr>
        <p:blipFill>
          <a:blip r:embed="rId5"/>
          <a:stretch>
            <a:fillRect/>
          </a:stretch>
        </p:blipFill>
        <p:spPr>
          <a:xfrm>
            <a:off x="1008838" y="4106465"/>
            <a:ext cx="1685972" cy="833318"/>
          </a:xfrm>
          <a:prstGeom prst="rect">
            <a:avLst/>
          </a:prstGeom>
        </p:spPr>
      </p:pic>
      <p:grpSp>
        <p:nvGrpSpPr>
          <p:cNvPr id="16" name="Group 15">
            <a:extLst>
              <a:ext uri="{FF2B5EF4-FFF2-40B4-BE49-F238E27FC236}">
                <a16:creationId xmlns:a16="http://schemas.microsoft.com/office/drawing/2014/main" id="{BC11A7D0-E621-4E28-BB82-4764AA551D79}"/>
              </a:ext>
            </a:extLst>
          </p:cNvPr>
          <p:cNvGrpSpPr/>
          <p:nvPr/>
        </p:nvGrpSpPr>
        <p:grpSpPr>
          <a:xfrm>
            <a:off x="560972" y="4310898"/>
            <a:ext cx="2718957" cy="1068666"/>
            <a:chOff x="1090863" y="2807369"/>
            <a:chExt cx="3106840" cy="1183348"/>
          </a:xfrm>
        </p:grpSpPr>
        <p:grpSp>
          <p:nvGrpSpPr>
            <p:cNvPr id="17" name="Group 16">
              <a:extLst>
                <a:ext uri="{FF2B5EF4-FFF2-40B4-BE49-F238E27FC236}">
                  <a16:creationId xmlns:a16="http://schemas.microsoft.com/office/drawing/2014/main" id="{90869420-97F4-4C39-80F2-4E44261BB730}"/>
                </a:ext>
              </a:extLst>
            </p:cNvPr>
            <p:cNvGrpSpPr/>
            <p:nvPr/>
          </p:nvGrpSpPr>
          <p:grpSpPr>
            <a:xfrm>
              <a:off x="1090863" y="2807369"/>
              <a:ext cx="2951748" cy="927933"/>
              <a:chOff x="1090863" y="2807369"/>
              <a:chExt cx="2951748" cy="927933"/>
            </a:xfrm>
          </p:grpSpPr>
          <p:cxnSp>
            <p:nvCxnSpPr>
              <p:cNvPr id="20" name="Straight Connector 19">
                <a:extLst>
                  <a:ext uri="{FF2B5EF4-FFF2-40B4-BE49-F238E27FC236}">
                    <a16:creationId xmlns:a16="http://schemas.microsoft.com/office/drawing/2014/main" id="{C876DB93-830F-4571-B905-2EF949E20386}"/>
                  </a:ext>
                </a:extLst>
              </p:cNvPr>
              <p:cNvCxnSpPr>
                <a:cxnSpLocks/>
              </p:cNvCxnSpPr>
              <p:nvPr/>
            </p:nvCxnSpPr>
            <p:spPr>
              <a:xfrm flipH="1">
                <a:off x="1959142" y="2807369"/>
                <a:ext cx="2083469" cy="78478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4259DE5-0056-4C92-ABBA-25A82B0AB813}"/>
                  </a:ext>
                </a:extLst>
              </p:cNvPr>
              <p:cNvCxnSpPr>
                <a:cxnSpLocks/>
              </p:cNvCxnSpPr>
              <p:nvPr/>
            </p:nvCxnSpPr>
            <p:spPr>
              <a:xfrm flipH="1" flipV="1">
                <a:off x="1090863" y="2809498"/>
                <a:ext cx="2563729" cy="925804"/>
              </a:xfrm>
              <a:prstGeom prst="line">
                <a:avLst/>
              </a:prstGeom>
            </p:spPr>
            <p:style>
              <a:lnRef idx="1">
                <a:schemeClr val="dk1"/>
              </a:lnRef>
              <a:fillRef idx="0">
                <a:schemeClr val="dk1"/>
              </a:fillRef>
              <a:effectRef idx="0">
                <a:schemeClr val="dk1"/>
              </a:effectRef>
              <a:fontRef idx="minor">
                <a:schemeClr val="tx1"/>
              </a:fontRef>
            </p:style>
          </p:cxnSp>
        </p:grpSp>
        <p:sp>
          <p:nvSpPr>
            <p:cNvPr id="18" name="TextBox 17">
              <a:extLst>
                <a:ext uri="{FF2B5EF4-FFF2-40B4-BE49-F238E27FC236}">
                  <a16:creationId xmlns:a16="http://schemas.microsoft.com/office/drawing/2014/main" id="{CC9BA6C7-34CA-4B71-870D-F221CB85191F}"/>
                </a:ext>
              </a:extLst>
            </p:cNvPr>
            <p:cNvSpPr txBox="1"/>
            <p:nvPr/>
          </p:nvSpPr>
          <p:spPr>
            <a:xfrm rot="1637533">
              <a:off x="2873182" y="3649911"/>
              <a:ext cx="837729" cy="340806"/>
            </a:xfrm>
            <a:prstGeom prst="rect">
              <a:avLst/>
            </a:prstGeom>
            <a:noFill/>
          </p:spPr>
          <p:txBody>
            <a:bodyPr wrap="square" rtlCol="0">
              <a:spAutoFit/>
            </a:bodyPr>
            <a:lstStyle/>
            <a:p>
              <a:r>
                <a:rPr lang="en-US" sz="1400" dirty="0"/>
                <a:t>weight</a:t>
              </a:r>
            </a:p>
          </p:txBody>
        </p:sp>
        <p:sp>
          <p:nvSpPr>
            <p:cNvPr id="19" name="TextBox 18">
              <a:extLst>
                <a:ext uri="{FF2B5EF4-FFF2-40B4-BE49-F238E27FC236}">
                  <a16:creationId xmlns:a16="http://schemas.microsoft.com/office/drawing/2014/main" id="{D27D5783-878C-4979-BBFA-A5012ABC6C97}"/>
                </a:ext>
              </a:extLst>
            </p:cNvPr>
            <p:cNvSpPr txBox="1"/>
            <p:nvPr/>
          </p:nvSpPr>
          <p:spPr>
            <a:xfrm rot="20319282">
              <a:off x="3509235" y="2951592"/>
              <a:ext cx="688468" cy="340805"/>
            </a:xfrm>
            <a:prstGeom prst="rect">
              <a:avLst/>
            </a:prstGeom>
            <a:noFill/>
          </p:spPr>
          <p:txBody>
            <a:bodyPr wrap="square" rtlCol="0">
              <a:spAutoFit/>
            </a:bodyPr>
            <a:lstStyle/>
            <a:p>
              <a:r>
                <a:rPr lang="en-US" sz="1400" dirty="0"/>
                <a:t>Bias</a:t>
              </a:r>
            </a:p>
          </p:txBody>
        </p:sp>
      </p:grpSp>
      <p:sp>
        <p:nvSpPr>
          <p:cNvPr id="3" name="TextBox 2">
            <a:extLst>
              <a:ext uri="{FF2B5EF4-FFF2-40B4-BE49-F238E27FC236}">
                <a16:creationId xmlns:a16="http://schemas.microsoft.com/office/drawing/2014/main" id="{7CE5ABB6-AACD-45E3-A131-A5A2879FC8FD}"/>
              </a:ext>
            </a:extLst>
          </p:cNvPr>
          <p:cNvSpPr txBox="1"/>
          <p:nvPr/>
        </p:nvSpPr>
        <p:spPr>
          <a:xfrm>
            <a:off x="3733800" y="2667000"/>
            <a:ext cx="4849227" cy="3046988"/>
          </a:xfrm>
          <a:prstGeom prst="rect">
            <a:avLst/>
          </a:prstGeom>
          <a:noFill/>
        </p:spPr>
        <p:txBody>
          <a:bodyPr wrap="square" rtlCol="0">
            <a:spAutoFit/>
          </a:bodyPr>
          <a:lstStyle/>
          <a:p>
            <a:pPr marL="342900" indent="-342900">
              <a:buFont typeface="+mj-lt"/>
              <a:buAutoNum type="arabicPeriod"/>
            </a:pPr>
            <a:r>
              <a:rPr lang="en-US" sz="1600" dirty="0"/>
              <a:t>Every ring on the error function represents a combination of coefficients (m1 and m2 in the image) which result in same quantum of error i.e. SSE</a:t>
            </a:r>
          </a:p>
          <a:p>
            <a:pPr marL="342900" indent="-342900">
              <a:buFont typeface="+mj-lt"/>
              <a:buAutoNum type="arabicPeriod"/>
            </a:pPr>
            <a:endParaRPr lang="en-US" sz="1600" dirty="0"/>
          </a:p>
          <a:p>
            <a:pPr marL="342900" indent="-342900">
              <a:buFont typeface="+mj-lt"/>
              <a:buAutoNum type="arabicPeriod"/>
            </a:pPr>
            <a:r>
              <a:rPr lang="en-US" sz="1600" dirty="0"/>
              <a:t>Let us convert that to a 2d contour plot. In the contour plot, every ring represents one quantum of error. </a:t>
            </a:r>
          </a:p>
          <a:p>
            <a:pPr marL="342900" indent="-342900">
              <a:buFont typeface="+mj-lt"/>
              <a:buAutoNum type="arabicPeriod"/>
            </a:pPr>
            <a:endParaRPr lang="en-US" sz="1600" dirty="0"/>
          </a:p>
          <a:p>
            <a:pPr marL="342900" indent="-342900">
              <a:buFont typeface="+mj-lt"/>
              <a:buAutoNum type="arabicPeriod"/>
            </a:pPr>
            <a:r>
              <a:rPr lang="en-US" sz="1600" dirty="0"/>
              <a:t>The innermost ring / bull’s eye is the combination of the coefficients that gives the lease SSE</a:t>
            </a:r>
          </a:p>
        </p:txBody>
      </p:sp>
    </p:spTree>
    <p:extLst>
      <p:ext uri="{BB962C8B-B14F-4D97-AF65-F5344CB8AC3E}">
        <p14:creationId xmlns:p14="http://schemas.microsoft.com/office/powerpoint/2010/main" val="348768787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14"/>
                                        </p:tgtEl>
                                      </p:cBhvr>
                                    </p:animEffect>
                                    <p:set>
                                      <p:cBhvr>
                                        <p:cTn id="7" dur="1" fill="hold">
                                          <p:stCondLst>
                                            <p:cond delay="1999"/>
                                          </p:stCondLst>
                                        </p:cTn>
                                        <p:tgtEl>
                                          <p:spTgt spid="14"/>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875E-6 4.07407E-6 L -0.00039 0.13912 " pathEditMode="relative" rAng="0" ptsTypes="AA">
                                      <p:cBhvr>
                                        <p:cTn id="9" dur="2000" fill="hold"/>
                                        <p:tgtEl>
                                          <p:spTgt spid="12"/>
                                        </p:tgtEl>
                                        <p:attrNameLst>
                                          <p:attrName>ppt_x</p:attrName>
                                          <p:attrName>ppt_y</p:attrName>
                                        </p:attrNameLst>
                                      </p:cBhvr>
                                      <p:rCtr x="-26" y="6944"/>
                                    </p:animMotion>
                                  </p:childTnLst>
                                </p:cTn>
                              </p:par>
                              <p:par>
                                <p:cTn id="10" presetID="42" presetClass="path" presetSubtype="0" accel="50000" decel="50000" fill="hold" grpId="0" nodeType="withEffect">
                                  <p:stCondLst>
                                    <p:cond delay="500"/>
                                  </p:stCondLst>
                                  <p:childTnLst>
                                    <p:animMotion origin="layout" path="M -1.25E-6 -4.07407E-6 L -1.25E-6 0.16389 " pathEditMode="relative" rAng="0" ptsTypes="AA">
                                      <p:cBhvr>
                                        <p:cTn id="11" dur="2000" fill="hold"/>
                                        <p:tgtEl>
                                          <p:spTgt spid="10"/>
                                        </p:tgtEl>
                                        <p:attrNameLst>
                                          <p:attrName>ppt_x</p:attrName>
                                          <p:attrName>ppt_y</p:attrName>
                                        </p:attrNameLst>
                                      </p:cBhvr>
                                      <p:rCtr x="0" y="8194"/>
                                    </p:animMotion>
                                  </p:childTnLst>
                                </p:cTn>
                              </p:par>
                              <p:par>
                                <p:cTn id="12" presetID="42" presetClass="path" presetSubtype="0" accel="50000" decel="50000" fill="hold" grpId="0" nodeType="withEffect">
                                  <p:stCondLst>
                                    <p:cond delay="500"/>
                                  </p:stCondLst>
                                  <p:childTnLst>
                                    <p:animMotion origin="layout" path="M -1.25E-6 4.81481E-6 L -1.25E-6 0.19027 " pathEditMode="relative" rAng="0" ptsTypes="AA">
                                      <p:cBhvr>
                                        <p:cTn id="13" dur="2000" fill="hold"/>
                                        <p:tgtEl>
                                          <p:spTgt spid="9"/>
                                        </p:tgtEl>
                                        <p:attrNameLst>
                                          <p:attrName>ppt_x</p:attrName>
                                          <p:attrName>ppt_y</p:attrName>
                                        </p:attrNameLst>
                                      </p:cBhvr>
                                      <p:rCtr x="0" y="9514"/>
                                    </p:animMotion>
                                  </p:childTnLst>
                                </p:cTn>
                              </p:par>
                              <p:par>
                                <p:cTn id="14" presetID="42" presetClass="path" presetSubtype="0" accel="50000" decel="50000" fill="hold" grpId="0" nodeType="withEffect">
                                  <p:stCondLst>
                                    <p:cond delay="500"/>
                                  </p:stCondLst>
                                  <p:childTnLst>
                                    <p:animMotion origin="layout" path="M 8.33333E-7 -2.96296E-6 L 0.0013 0.2125 " pathEditMode="relative" rAng="0" ptsTypes="AA">
                                      <p:cBhvr>
                                        <p:cTn id="15" dur="2000" fill="hold"/>
                                        <p:tgtEl>
                                          <p:spTgt spid="8"/>
                                        </p:tgtEl>
                                        <p:attrNameLst>
                                          <p:attrName>ppt_x</p:attrName>
                                          <p:attrName>ppt_y</p:attrName>
                                        </p:attrNameLst>
                                      </p:cBhvr>
                                      <p:rCtr x="65" y="10625"/>
                                    </p:animMotion>
                                  </p:childTnLst>
                                </p:cTn>
                              </p:par>
                            </p:childTnLst>
                          </p:cTn>
                        </p:par>
                        <p:par>
                          <p:cTn id="16" fill="hold">
                            <p:stCondLst>
                              <p:cond delay="2500"/>
                            </p:stCondLst>
                            <p:childTnLst>
                              <p:par>
                                <p:cTn id="17" presetID="1"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EB9107E-6C0F-4037-B3E4-62EDC610D0EA}"/>
              </a:ext>
            </a:extLst>
          </p:cNvPr>
          <p:cNvGrpSpPr/>
          <p:nvPr/>
        </p:nvGrpSpPr>
        <p:grpSpPr>
          <a:xfrm>
            <a:off x="381000" y="1219200"/>
            <a:ext cx="3581400" cy="2230118"/>
            <a:chOff x="990600" y="1371600"/>
            <a:chExt cx="4005265" cy="2995968"/>
          </a:xfrm>
        </p:grpSpPr>
        <p:pic>
          <p:nvPicPr>
            <p:cNvPr id="2" name="Picture 1">
              <a:extLst>
                <a:ext uri="{FF2B5EF4-FFF2-40B4-BE49-F238E27FC236}">
                  <a16:creationId xmlns:a16="http://schemas.microsoft.com/office/drawing/2014/main" id="{E5C6A411-2540-4F1C-8D4B-A4FA826F333F}"/>
                </a:ext>
              </a:extLst>
            </p:cNvPr>
            <p:cNvPicPr>
              <a:picLocks noChangeAspect="1"/>
            </p:cNvPicPr>
            <p:nvPr/>
          </p:nvPicPr>
          <p:blipFill>
            <a:blip r:embed="rId2"/>
            <a:stretch>
              <a:fillRect/>
            </a:stretch>
          </p:blipFill>
          <p:spPr>
            <a:xfrm>
              <a:off x="990600" y="1371600"/>
              <a:ext cx="4005265" cy="1979665"/>
            </a:xfrm>
            <a:prstGeom prst="rect">
              <a:avLst/>
            </a:prstGeom>
          </p:spPr>
        </p:pic>
        <p:grpSp>
          <p:nvGrpSpPr>
            <p:cNvPr id="3" name="Group 2">
              <a:extLst>
                <a:ext uri="{FF2B5EF4-FFF2-40B4-BE49-F238E27FC236}">
                  <a16:creationId xmlns:a16="http://schemas.microsoft.com/office/drawing/2014/main" id="{97282F4E-A5AF-4D71-B747-5AD31FE5A300}"/>
                </a:ext>
              </a:extLst>
            </p:cNvPr>
            <p:cNvGrpSpPr/>
            <p:nvPr/>
          </p:nvGrpSpPr>
          <p:grpSpPr>
            <a:xfrm>
              <a:off x="990601" y="1828801"/>
              <a:ext cx="3755731" cy="2538767"/>
              <a:chOff x="1090863" y="2807369"/>
              <a:chExt cx="2951748" cy="1183348"/>
            </a:xfrm>
          </p:grpSpPr>
          <p:grpSp>
            <p:nvGrpSpPr>
              <p:cNvPr id="4" name="Group 3">
                <a:extLst>
                  <a:ext uri="{FF2B5EF4-FFF2-40B4-BE49-F238E27FC236}">
                    <a16:creationId xmlns:a16="http://schemas.microsoft.com/office/drawing/2014/main" id="{C1C8C5F6-B9B0-40C1-8023-83451AA2CD57}"/>
                  </a:ext>
                </a:extLst>
              </p:cNvPr>
              <p:cNvGrpSpPr/>
              <p:nvPr/>
            </p:nvGrpSpPr>
            <p:grpSpPr>
              <a:xfrm>
                <a:off x="1090863" y="2807369"/>
                <a:ext cx="2951748" cy="927933"/>
                <a:chOff x="1090863" y="2807369"/>
                <a:chExt cx="2951748" cy="927933"/>
              </a:xfrm>
            </p:grpSpPr>
            <p:cxnSp>
              <p:nvCxnSpPr>
                <p:cNvPr id="7" name="Straight Connector 6">
                  <a:extLst>
                    <a:ext uri="{FF2B5EF4-FFF2-40B4-BE49-F238E27FC236}">
                      <a16:creationId xmlns:a16="http://schemas.microsoft.com/office/drawing/2014/main" id="{E94D5790-3833-41DE-8CC3-4FC6C575ECE4}"/>
                    </a:ext>
                  </a:extLst>
                </p:cNvPr>
                <p:cNvCxnSpPr>
                  <a:cxnSpLocks/>
                </p:cNvCxnSpPr>
                <p:nvPr/>
              </p:nvCxnSpPr>
              <p:spPr>
                <a:xfrm flipH="1">
                  <a:off x="1959142" y="2807369"/>
                  <a:ext cx="2083469" cy="78478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A61655CB-49C8-4C34-86BE-1030AD999E95}"/>
                    </a:ext>
                  </a:extLst>
                </p:cNvPr>
                <p:cNvCxnSpPr>
                  <a:cxnSpLocks/>
                </p:cNvCxnSpPr>
                <p:nvPr/>
              </p:nvCxnSpPr>
              <p:spPr>
                <a:xfrm flipH="1" flipV="1">
                  <a:off x="1090863" y="2809498"/>
                  <a:ext cx="2563729" cy="925804"/>
                </a:xfrm>
                <a:prstGeom prst="line">
                  <a:avLst/>
                </a:prstGeom>
              </p:spPr>
              <p:style>
                <a:lnRef idx="1">
                  <a:schemeClr val="dk1"/>
                </a:lnRef>
                <a:fillRef idx="0">
                  <a:schemeClr val="dk1"/>
                </a:fillRef>
                <a:effectRef idx="0">
                  <a:schemeClr val="dk1"/>
                </a:effectRef>
                <a:fontRef idx="minor">
                  <a:schemeClr val="tx1"/>
                </a:fontRef>
              </p:style>
            </p:cxnSp>
          </p:grpSp>
          <p:sp>
            <p:nvSpPr>
              <p:cNvPr id="5" name="TextBox 4">
                <a:extLst>
                  <a:ext uri="{FF2B5EF4-FFF2-40B4-BE49-F238E27FC236}">
                    <a16:creationId xmlns:a16="http://schemas.microsoft.com/office/drawing/2014/main" id="{E23F721A-6950-406A-B3C4-976200DB11C5}"/>
                  </a:ext>
                </a:extLst>
              </p:cNvPr>
              <p:cNvSpPr txBox="1"/>
              <p:nvPr/>
            </p:nvSpPr>
            <p:spPr>
              <a:xfrm rot="1882742">
                <a:off x="2873182" y="3649911"/>
                <a:ext cx="837729" cy="340806"/>
              </a:xfrm>
              <a:prstGeom prst="rect">
                <a:avLst/>
              </a:prstGeom>
              <a:noFill/>
            </p:spPr>
            <p:txBody>
              <a:bodyPr wrap="square" rtlCol="0">
                <a:spAutoFit/>
              </a:bodyPr>
              <a:lstStyle/>
              <a:p>
                <a:r>
                  <a:rPr lang="en-US" sz="1400" dirty="0"/>
                  <a:t>weight</a:t>
                </a:r>
              </a:p>
            </p:txBody>
          </p:sp>
          <p:sp>
            <p:nvSpPr>
              <p:cNvPr id="6" name="TextBox 5">
                <a:extLst>
                  <a:ext uri="{FF2B5EF4-FFF2-40B4-BE49-F238E27FC236}">
                    <a16:creationId xmlns:a16="http://schemas.microsoft.com/office/drawing/2014/main" id="{16D0E033-A228-4B8A-843C-A9EDC946E067}"/>
                  </a:ext>
                </a:extLst>
              </p:cNvPr>
              <p:cNvSpPr txBox="1"/>
              <p:nvPr/>
            </p:nvSpPr>
            <p:spPr>
              <a:xfrm rot="19634149">
                <a:off x="2004449" y="3536114"/>
                <a:ext cx="688468" cy="340805"/>
              </a:xfrm>
              <a:prstGeom prst="rect">
                <a:avLst/>
              </a:prstGeom>
              <a:noFill/>
            </p:spPr>
            <p:txBody>
              <a:bodyPr wrap="square" rtlCol="0">
                <a:spAutoFit/>
              </a:bodyPr>
              <a:lstStyle/>
              <a:p>
                <a:r>
                  <a:rPr lang="en-US" sz="1400" dirty="0"/>
                  <a:t>Bias</a:t>
                </a:r>
              </a:p>
            </p:txBody>
          </p:sp>
        </p:grpSp>
        <p:sp>
          <p:nvSpPr>
            <p:cNvPr id="9" name="TextBox 8">
              <a:extLst>
                <a:ext uri="{FF2B5EF4-FFF2-40B4-BE49-F238E27FC236}">
                  <a16:creationId xmlns:a16="http://schemas.microsoft.com/office/drawing/2014/main" id="{0211F5CE-69B8-4B65-8F0F-262D64246957}"/>
                </a:ext>
              </a:extLst>
            </p:cNvPr>
            <p:cNvSpPr txBox="1"/>
            <p:nvPr/>
          </p:nvSpPr>
          <p:spPr>
            <a:xfrm rot="19090699">
              <a:off x="4320769" y="1920389"/>
              <a:ext cx="519607" cy="307777"/>
            </a:xfrm>
            <a:prstGeom prst="rect">
              <a:avLst/>
            </a:prstGeom>
            <a:noFill/>
          </p:spPr>
          <p:txBody>
            <a:bodyPr wrap="square" rtlCol="0">
              <a:spAutoFit/>
            </a:bodyPr>
            <a:lstStyle/>
            <a:p>
              <a:r>
                <a:rPr lang="en-US" sz="1400" dirty="0"/>
                <a:t>B1</a:t>
              </a:r>
            </a:p>
          </p:txBody>
        </p:sp>
        <p:sp>
          <p:nvSpPr>
            <p:cNvPr id="10" name="TextBox 9">
              <a:extLst>
                <a:ext uri="{FF2B5EF4-FFF2-40B4-BE49-F238E27FC236}">
                  <a16:creationId xmlns:a16="http://schemas.microsoft.com/office/drawing/2014/main" id="{6F5A6298-B5A3-49CC-A313-EDA52F3BA250}"/>
                </a:ext>
              </a:extLst>
            </p:cNvPr>
            <p:cNvSpPr txBox="1"/>
            <p:nvPr/>
          </p:nvSpPr>
          <p:spPr>
            <a:xfrm rot="1947772">
              <a:off x="1348117" y="2302798"/>
              <a:ext cx="519607" cy="307777"/>
            </a:xfrm>
            <a:prstGeom prst="rect">
              <a:avLst/>
            </a:prstGeom>
            <a:noFill/>
          </p:spPr>
          <p:txBody>
            <a:bodyPr wrap="square" rtlCol="0">
              <a:spAutoFit/>
            </a:bodyPr>
            <a:lstStyle/>
            <a:p>
              <a:r>
                <a:rPr lang="en-US" sz="1400" dirty="0"/>
                <a:t>W1</a:t>
              </a:r>
            </a:p>
          </p:txBody>
        </p:sp>
        <p:cxnSp>
          <p:nvCxnSpPr>
            <p:cNvPr id="12" name="Straight Connector 11">
              <a:extLst>
                <a:ext uri="{FF2B5EF4-FFF2-40B4-BE49-F238E27FC236}">
                  <a16:creationId xmlns:a16="http://schemas.microsoft.com/office/drawing/2014/main" id="{AD385471-8E47-4769-B45E-5FF8465965DF}"/>
                </a:ext>
              </a:extLst>
            </p:cNvPr>
            <p:cNvCxnSpPr>
              <a:cxnSpLocks/>
            </p:cNvCxnSpPr>
            <p:nvPr/>
          </p:nvCxnSpPr>
          <p:spPr>
            <a:xfrm flipH="1" flipV="1">
              <a:off x="3352800" y="1484685"/>
              <a:ext cx="1033660" cy="572715"/>
            </a:xfrm>
            <a:prstGeom prst="line">
              <a:avLst/>
            </a:prstGeom>
            <a:ln>
              <a:solidFill>
                <a:schemeClr val="tx1"/>
              </a:solidFill>
              <a:prstDash val="lgDash"/>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A4D0B227-593B-4C4A-B05B-846E6875E78C}"/>
                </a:ext>
              </a:extLst>
            </p:cNvPr>
            <p:cNvCxnSpPr>
              <a:cxnSpLocks/>
            </p:cNvCxnSpPr>
            <p:nvPr/>
          </p:nvCxnSpPr>
          <p:spPr>
            <a:xfrm flipH="1">
              <a:off x="1845845" y="1484685"/>
              <a:ext cx="1506955" cy="823886"/>
            </a:xfrm>
            <a:prstGeom prst="line">
              <a:avLst/>
            </a:prstGeom>
            <a:ln>
              <a:solidFill>
                <a:schemeClr val="tx1"/>
              </a:solidFill>
              <a:prstDash val="lgDash"/>
            </a:ln>
          </p:spPr>
          <p:style>
            <a:lnRef idx="1">
              <a:schemeClr val="accent6"/>
            </a:lnRef>
            <a:fillRef idx="0">
              <a:schemeClr val="accent6"/>
            </a:fillRef>
            <a:effectRef idx="0">
              <a:schemeClr val="accent6"/>
            </a:effectRef>
            <a:fontRef idx="minor">
              <a:schemeClr val="tx1"/>
            </a:fontRef>
          </p:style>
        </p:cxnSp>
      </p:grpSp>
      <p:sp>
        <p:nvSpPr>
          <p:cNvPr id="16" name="TextBox 15">
            <a:extLst>
              <a:ext uri="{FF2B5EF4-FFF2-40B4-BE49-F238E27FC236}">
                <a16:creationId xmlns:a16="http://schemas.microsoft.com/office/drawing/2014/main" id="{E966CD69-0AB3-4E92-AB6B-DFBD971635F7}"/>
              </a:ext>
            </a:extLst>
          </p:cNvPr>
          <p:cNvSpPr txBox="1"/>
          <p:nvPr/>
        </p:nvSpPr>
        <p:spPr>
          <a:xfrm>
            <a:off x="4250698" y="749671"/>
            <a:ext cx="3257315" cy="307777"/>
          </a:xfrm>
          <a:prstGeom prst="rect">
            <a:avLst/>
          </a:prstGeom>
          <a:noFill/>
        </p:spPr>
        <p:txBody>
          <a:bodyPr wrap="square" rtlCol="0">
            <a:spAutoFit/>
          </a:bodyPr>
          <a:lstStyle/>
          <a:p>
            <a:r>
              <a:rPr lang="en-US" sz="1400" dirty="0"/>
              <a:t>Randomly selected starting point</a:t>
            </a:r>
          </a:p>
        </p:txBody>
      </p:sp>
      <p:cxnSp>
        <p:nvCxnSpPr>
          <p:cNvPr id="18" name="Connector: Curved 17">
            <a:extLst>
              <a:ext uri="{FF2B5EF4-FFF2-40B4-BE49-F238E27FC236}">
                <a16:creationId xmlns:a16="http://schemas.microsoft.com/office/drawing/2014/main" id="{6C083D43-A5C9-450E-ADAF-141881836873}"/>
              </a:ext>
            </a:extLst>
          </p:cNvPr>
          <p:cNvCxnSpPr>
            <a:cxnSpLocks/>
          </p:cNvCxnSpPr>
          <p:nvPr/>
        </p:nvCxnSpPr>
        <p:spPr>
          <a:xfrm rot="10800000" flipV="1">
            <a:off x="2590801" y="901275"/>
            <a:ext cx="1634667" cy="402101"/>
          </a:xfrm>
          <a:prstGeom prst="curvedConnector3">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D8BC0E0F-79DA-44FA-B74E-7F7E6B1497D3}"/>
              </a:ext>
            </a:extLst>
          </p:cNvPr>
          <p:cNvSpPr txBox="1"/>
          <p:nvPr/>
        </p:nvSpPr>
        <p:spPr>
          <a:xfrm>
            <a:off x="4073205" y="1053227"/>
            <a:ext cx="4611121" cy="1938992"/>
          </a:xfrm>
          <a:prstGeom prst="rect">
            <a:avLst/>
          </a:prstGeom>
          <a:noFill/>
        </p:spPr>
        <p:txBody>
          <a:bodyPr wrap="square" rtlCol="0">
            <a:spAutoFit/>
          </a:bodyPr>
          <a:lstStyle/>
          <a:p>
            <a:r>
              <a:rPr lang="en-US" sz="1200" b="1" dirty="0"/>
              <a:t>About the contour graph –</a:t>
            </a:r>
          </a:p>
          <a:p>
            <a:pPr marL="228600" indent="-228600">
              <a:buFont typeface="+mj-lt"/>
              <a:buAutoNum type="arabicPeriod"/>
            </a:pPr>
            <a:endParaRPr lang="en-US" sz="1200" dirty="0"/>
          </a:p>
          <a:p>
            <a:pPr marL="228600" indent="-228600">
              <a:buFont typeface="+mj-lt"/>
              <a:buAutoNum type="arabicPeriod"/>
            </a:pPr>
            <a:r>
              <a:rPr lang="en-US" sz="1200" dirty="0"/>
              <a:t>Outermost circle is highest error while innermost is the least error circle</a:t>
            </a:r>
          </a:p>
          <a:p>
            <a:pPr marL="228600" indent="-228600">
              <a:buFont typeface="+mj-lt"/>
              <a:buAutoNum type="arabicPeriod"/>
            </a:pPr>
            <a:endParaRPr lang="en-US" sz="1200" dirty="0"/>
          </a:p>
          <a:p>
            <a:pPr marL="228600" indent="-228600">
              <a:buFont typeface="+mj-lt"/>
              <a:buAutoNum type="arabicPeriod"/>
            </a:pPr>
            <a:r>
              <a:rPr lang="en-US" sz="1200" dirty="0"/>
              <a:t>A circle represents combination of parameters which result in same error. Moving on a circle will not reduce error. </a:t>
            </a:r>
          </a:p>
          <a:p>
            <a:pPr marL="228600" indent="-228600">
              <a:buFont typeface="+mj-lt"/>
              <a:buAutoNum type="arabicPeriod"/>
            </a:pPr>
            <a:endParaRPr lang="en-US" sz="1200" dirty="0"/>
          </a:p>
          <a:p>
            <a:pPr marL="228600" indent="-228600">
              <a:buFont typeface="+mj-lt"/>
              <a:buAutoNum type="arabicPeriod"/>
            </a:pPr>
            <a:r>
              <a:rPr lang="en-US" sz="1200" dirty="0"/>
              <a:t>Objective is to start from anywhere but reach the innermost circle</a:t>
            </a:r>
          </a:p>
        </p:txBody>
      </p:sp>
      <p:sp>
        <p:nvSpPr>
          <p:cNvPr id="24" name="TextBox 23">
            <a:extLst>
              <a:ext uri="{FF2B5EF4-FFF2-40B4-BE49-F238E27FC236}">
                <a16:creationId xmlns:a16="http://schemas.microsoft.com/office/drawing/2014/main" id="{FA9908A8-7FB3-4BF1-911D-098455ECEBFC}"/>
              </a:ext>
            </a:extLst>
          </p:cNvPr>
          <p:cNvSpPr txBox="1"/>
          <p:nvPr/>
        </p:nvSpPr>
        <p:spPr>
          <a:xfrm>
            <a:off x="3584281" y="3010735"/>
            <a:ext cx="5530470" cy="3600986"/>
          </a:xfrm>
          <a:prstGeom prst="rect">
            <a:avLst/>
          </a:prstGeom>
          <a:noFill/>
        </p:spPr>
        <p:txBody>
          <a:bodyPr wrap="square" rtlCol="0">
            <a:spAutoFit/>
          </a:bodyPr>
          <a:lstStyle/>
          <a:p>
            <a:r>
              <a:rPr lang="en-US" sz="1200" b="1" dirty="0"/>
              <a:t>Gradient Descent Steps – </a:t>
            </a:r>
          </a:p>
          <a:p>
            <a:endParaRPr lang="en-US" sz="1200" b="1" dirty="0"/>
          </a:p>
          <a:p>
            <a:pPr marL="228600" indent="-228600">
              <a:buFont typeface="+mj-lt"/>
              <a:buAutoNum type="arabicPeriod"/>
            </a:pPr>
            <a:r>
              <a:rPr lang="en-US" sz="1200" dirty="0"/>
              <a:t>First evaluate </a:t>
            </a:r>
            <a:r>
              <a:rPr lang="en-US" sz="1200" dirty="0" err="1"/>
              <a:t>dy</a:t>
            </a:r>
            <a:r>
              <a:rPr lang="en-US" sz="1200" dirty="0"/>
              <a:t>(error)/d(weight) to find the direction of highest increase in error given a unit change in weight (Blue arrow). Partial derivative </a:t>
            </a:r>
            <a:r>
              <a:rPr lang="en-US" sz="1200" dirty="0" err="1"/>
              <a:t>w.r.t.</a:t>
            </a:r>
            <a:r>
              <a:rPr lang="en-US" sz="1200" dirty="0"/>
              <a:t> to weight</a:t>
            </a:r>
          </a:p>
          <a:p>
            <a:pPr marL="228600" indent="-228600">
              <a:buFont typeface="+mj-lt"/>
              <a:buAutoNum type="arabicPeriod"/>
            </a:pPr>
            <a:endParaRPr lang="en-US" sz="1200" dirty="0"/>
          </a:p>
          <a:p>
            <a:pPr marL="228600" indent="-228600">
              <a:buFont typeface="+mj-lt"/>
              <a:buAutoNum type="arabicPeriod"/>
            </a:pPr>
            <a:r>
              <a:rPr lang="en-US" sz="1200" dirty="0"/>
              <a:t>Next find </a:t>
            </a:r>
            <a:r>
              <a:rPr lang="en-US" sz="1200" dirty="0" err="1"/>
              <a:t>dy</a:t>
            </a:r>
            <a:r>
              <a:rPr lang="en-US" sz="1200" dirty="0"/>
              <a:t>(error) /d(bias) to find the direction of highest increase in error given a unit change in bias (green arrow). Partial derivative </a:t>
            </a:r>
            <a:r>
              <a:rPr lang="en-US" sz="1200" dirty="0" err="1"/>
              <a:t>w.r.t.</a:t>
            </a:r>
            <a:r>
              <a:rPr lang="en-US" sz="1200" dirty="0"/>
              <a:t> to bias</a:t>
            </a:r>
          </a:p>
          <a:p>
            <a:pPr marL="228600" indent="-228600">
              <a:buFont typeface="+mj-lt"/>
              <a:buAutoNum type="arabicPeriod"/>
            </a:pPr>
            <a:endParaRPr lang="en-US" sz="1200" dirty="0"/>
          </a:p>
          <a:p>
            <a:pPr marL="228600" indent="-228600">
              <a:buFont typeface="+mj-lt"/>
              <a:buAutoNum type="arabicPeriod"/>
            </a:pPr>
            <a:r>
              <a:rPr lang="en-US" sz="1200" dirty="0"/>
              <a:t>Partial derivatives give the gradient in the given axis and gradient is a vector</a:t>
            </a:r>
          </a:p>
          <a:p>
            <a:pPr marL="228600" indent="-228600">
              <a:buFont typeface="+mj-lt"/>
              <a:buAutoNum type="arabicPeriod"/>
            </a:pPr>
            <a:endParaRPr lang="en-US" sz="1200" dirty="0"/>
          </a:p>
          <a:p>
            <a:pPr marL="228600" indent="-228600">
              <a:buFont typeface="+mj-lt"/>
              <a:buAutoNum type="arabicPeriod"/>
            </a:pPr>
            <a:r>
              <a:rPr lang="en-US" sz="1200" dirty="0"/>
              <a:t>Add the two vectors to get the direction of gradient (black arrow) i.e. direction of max increase in error</a:t>
            </a:r>
          </a:p>
          <a:p>
            <a:pPr marL="228600" indent="-228600">
              <a:buFont typeface="+mj-lt"/>
              <a:buAutoNum type="arabicPeriod"/>
            </a:pPr>
            <a:endParaRPr lang="en-US" sz="1200" dirty="0"/>
          </a:p>
          <a:p>
            <a:pPr marL="228600" indent="-228600">
              <a:buFont typeface="+mj-lt"/>
              <a:buAutoNum type="arabicPeriod"/>
            </a:pPr>
            <a:r>
              <a:rPr lang="en-US" sz="1200" dirty="0"/>
              <a:t>We want to decrease error, so find negative of the gradient i.e. opposite to black arrow ( Orange arrow). The arrow tip is new value of bias and weight. </a:t>
            </a:r>
          </a:p>
          <a:p>
            <a:pPr marL="228600" indent="-228600">
              <a:buFont typeface="+mj-lt"/>
              <a:buAutoNum type="arabicPeriod"/>
            </a:pPr>
            <a:endParaRPr lang="en-US" sz="1200" dirty="0"/>
          </a:p>
          <a:p>
            <a:pPr marL="228600" indent="-228600">
              <a:buFont typeface="+mj-lt"/>
              <a:buAutoNum type="arabicPeriod"/>
            </a:pPr>
            <a:r>
              <a:rPr lang="en-US" sz="1200" dirty="0"/>
              <a:t>Recalculate the error at this combination an iterate to step 1 till movement in any direction only increases the error</a:t>
            </a:r>
            <a:endParaRPr lang="en-US" sz="1400" dirty="0"/>
          </a:p>
        </p:txBody>
      </p:sp>
      <p:grpSp>
        <p:nvGrpSpPr>
          <p:cNvPr id="31" name="Group 30">
            <a:extLst>
              <a:ext uri="{FF2B5EF4-FFF2-40B4-BE49-F238E27FC236}">
                <a16:creationId xmlns:a16="http://schemas.microsoft.com/office/drawing/2014/main" id="{7BF2D5DE-7FC3-46D8-AEDD-2E9F7BA1413E}"/>
              </a:ext>
            </a:extLst>
          </p:cNvPr>
          <p:cNvGrpSpPr/>
          <p:nvPr/>
        </p:nvGrpSpPr>
        <p:grpSpPr>
          <a:xfrm>
            <a:off x="381000" y="3657600"/>
            <a:ext cx="3130598" cy="1738286"/>
            <a:chOff x="914400" y="3657600"/>
            <a:chExt cx="3130598" cy="1738286"/>
          </a:xfrm>
        </p:grpSpPr>
        <p:pic>
          <p:nvPicPr>
            <p:cNvPr id="19" name="Picture 18">
              <a:extLst>
                <a:ext uri="{FF2B5EF4-FFF2-40B4-BE49-F238E27FC236}">
                  <a16:creationId xmlns:a16="http://schemas.microsoft.com/office/drawing/2014/main" id="{8CAFBD81-EE21-4BAC-A631-1314BA4F4F13}"/>
                </a:ext>
              </a:extLst>
            </p:cNvPr>
            <p:cNvPicPr>
              <a:picLocks noChangeAspect="1"/>
            </p:cNvPicPr>
            <p:nvPr/>
          </p:nvPicPr>
          <p:blipFill>
            <a:blip r:embed="rId3"/>
            <a:stretch>
              <a:fillRect/>
            </a:stretch>
          </p:blipFill>
          <p:spPr>
            <a:xfrm>
              <a:off x="914400" y="3657600"/>
              <a:ext cx="3130598" cy="1416223"/>
            </a:xfrm>
            <a:prstGeom prst="rect">
              <a:avLst/>
            </a:prstGeom>
          </p:spPr>
        </p:pic>
        <p:sp>
          <p:nvSpPr>
            <p:cNvPr id="22" name="Oval 21">
              <a:extLst>
                <a:ext uri="{FF2B5EF4-FFF2-40B4-BE49-F238E27FC236}">
                  <a16:creationId xmlns:a16="http://schemas.microsoft.com/office/drawing/2014/main" id="{F24C3DBC-06B5-4AE2-BAD9-044A24510B35}"/>
                </a:ext>
              </a:extLst>
            </p:cNvPr>
            <p:cNvSpPr/>
            <p:nvPr/>
          </p:nvSpPr>
          <p:spPr>
            <a:xfrm>
              <a:off x="2743200" y="4161031"/>
              <a:ext cx="152400" cy="14165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7CD7592-FE61-448D-8409-3A1E9D127658}"/>
                </a:ext>
              </a:extLst>
            </p:cNvPr>
            <p:cNvSpPr/>
            <p:nvPr/>
          </p:nvSpPr>
          <p:spPr>
            <a:xfrm rot="12429363">
              <a:off x="2459216" y="4043986"/>
              <a:ext cx="280211" cy="14165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DF14DC96-49FB-4644-BA20-E0637BA29091}"/>
                </a:ext>
              </a:extLst>
            </p:cNvPr>
            <p:cNvSpPr/>
            <p:nvPr/>
          </p:nvSpPr>
          <p:spPr>
            <a:xfrm rot="20027371">
              <a:off x="2912477" y="4016998"/>
              <a:ext cx="280211" cy="141654"/>
            </a:xfrm>
            <a:prstGeom prst="rightArrow">
              <a:avLst/>
            </a:prstGeom>
            <a:solidFill>
              <a:schemeClr val="accent2"/>
            </a:solidFill>
            <a:ln>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B05E4095-7E3B-4752-B8E2-785106570690}"/>
                </a:ext>
              </a:extLst>
            </p:cNvPr>
            <p:cNvSpPr/>
            <p:nvPr/>
          </p:nvSpPr>
          <p:spPr>
            <a:xfrm rot="15589870">
              <a:off x="2661044" y="3969763"/>
              <a:ext cx="280211" cy="141654"/>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CC6A2EF0-413A-4A19-AA25-E609D2CE1722}"/>
                </a:ext>
              </a:extLst>
            </p:cNvPr>
            <p:cNvSpPr/>
            <p:nvPr/>
          </p:nvSpPr>
          <p:spPr>
            <a:xfrm rot="4764448">
              <a:off x="2734095" y="4379135"/>
              <a:ext cx="280211" cy="141654"/>
            </a:xfrm>
            <a:prstGeom prst="rightArrow">
              <a:avLst/>
            </a:prstGeom>
            <a:solidFill>
              <a:srgbClr val="FF7C8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671CA10E-2ED6-4B6A-A19B-D3BF4E089A9E}"/>
                </a:ext>
              </a:extLst>
            </p:cNvPr>
            <p:cNvCxnSpPr>
              <a:cxnSpLocks/>
            </p:cNvCxnSpPr>
            <p:nvPr/>
          </p:nvCxnSpPr>
          <p:spPr>
            <a:xfrm flipH="1" flipV="1">
              <a:off x="2895600" y="4572000"/>
              <a:ext cx="1033660" cy="572715"/>
            </a:xfrm>
            <a:prstGeom prst="line">
              <a:avLst/>
            </a:prstGeom>
            <a:ln>
              <a:solidFill>
                <a:schemeClr val="tx1"/>
              </a:solidFill>
              <a:prstDash val="lgDash"/>
            </a:ln>
          </p:spPr>
          <p:style>
            <a:lnRef idx="1">
              <a:schemeClr val="accent6"/>
            </a:lnRef>
            <a:fillRef idx="0">
              <a:schemeClr val="accent6"/>
            </a:fillRef>
            <a:effectRef idx="0">
              <a:schemeClr val="accent6"/>
            </a:effectRef>
            <a:fontRef idx="minor">
              <a:schemeClr val="tx1"/>
            </a:fontRef>
          </p:style>
        </p:cxnSp>
        <p:cxnSp>
          <p:nvCxnSpPr>
            <p:cNvPr id="29" name="Straight Connector 28">
              <a:extLst>
                <a:ext uri="{FF2B5EF4-FFF2-40B4-BE49-F238E27FC236}">
                  <a16:creationId xmlns:a16="http://schemas.microsoft.com/office/drawing/2014/main" id="{42E95B35-F75B-485F-87BD-3765054513D1}"/>
                </a:ext>
              </a:extLst>
            </p:cNvPr>
            <p:cNvCxnSpPr>
              <a:cxnSpLocks/>
            </p:cNvCxnSpPr>
            <p:nvPr/>
          </p:nvCxnSpPr>
          <p:spPr>
            <a:xfrm flipH="1">
              <a:off x="1371600" y="4572000"/>
              <a:ext cx="1506955" cy="823886"/>
            </a:xfrm>
            <a:prstGeom prst="line">
              <a:avLst/>
            </a:prstGeom>
            <a:ln>
              <a:solidFill>
                <a:schemeClr val="tx1"/>
              </a:solidFill>
              <a:prstDash val="lgDash"/>
            </a:ln>
          </p:spPr>
          <p:style>
            <a:lnRef idx="1">
              <a:schemeClr val="accent6"/>
            </a:lnRef>
            <a:fillRef idx="0">
              <a:schemeClr val="accent6"/>
            </a:fillRef>
            <a:effectRef idx="0">
              <a:schemeClr val="accent6"/>
            </a:effectRef>
            <a:fontRef idx="minor">
              <a:schemeClr val="tx1"/>
            </a:fontRef>
          </p:style>
        </p:cxnSp>
      </p:grpSp>
      <p:sp>
        <p:nvSpPr>
          <p:cNvPr id="33" name="TextBox 32">
            <a:extLst>
              <a:ext uri="{FF2B5EF4-FFF2-40B4-BE49-F238E27FC236}">
                <a16:creationId xmlns:a16="http://schemas.microsoft.com/office/drawing/2014/main" id="{676CE9A6-5E75-482B-93D4-E58ABCA92972}"/>
              </a:ext>
            </a:extLst>
          </p:cNvPr>
          <p:cNvSpPr txBox="1"/>
          <p:nvPr/>
        </p:nvSpPr>
        <p:spPr>
          <a:xfrm>
            <a:off x="1085458" y="3638425"/>
            <a:ext cx="1407758" cy="307777"/>
          </a:xfrm>
          <a:prstGeom prst="rect">
            <a:avLst/>
          </a:prstGeom>
          <a:noFill/>
        </p:spPr>
        <p:txBody>
          <a:bodyPr wrap="none" rtlCol="0">
            <a:spAutoFit/>
          </a:bodyPr>
          <a:lstStyle/>
          <a:p>
            <a:r>
              <a:rPr lang="en-US" sz="1400" dirty="0"/>
              <a:t>Gradient vector</a:t>
            </a:r>
          </a:p>
        </p:txBody>
      </p:sp>
    </p:spTree>
    <p:extLst>
      <p:ext uri="{BB962C8B-B14F-4D97-AF65-F5344CB8AC3E}">
        <p14:creationId xmlns:p14="http://schemas.microsoft.com/office/powerpoint/2010/main" val="2365001735"/>
      </p:ext>
    </p:extLst>
  </p:cSld>
  <p:clrMapOvr>
    <a:masterClrMapping/>
  </p:clrMapOvr>
  <p:transition spd="med">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0BBBA349-E886-4812-BD07-2A6F32B267C8}"/>
                  </a:ext>
                </a:extLst>
              </p14:cNvPr>
              <p14:cNvContentPartPr/>
              <p14:nvPr/>
            </p14:nvContentPartPr>
            <p14:xfrm>
              <a:off x="237600" y="990720"/>
              <a:ext cx="8328600" cy="3161520"/>
            </p14:xfrm>
          </p:contentPart>
        </mc:Choice>
        <mc:Fallback xmlns="">
          <p:pic>
            <p:nvPicPr>
              <p:cNvPr id="5" name="Ink 4">
                <a:extLst>
                  <a:ext uri="{FF2B5EF4-FFF2-40B4-BE49-F238E27FC236}">
                    <a16:creationId xmlns:a16="http://schemas.microsoft.com/office/drawing/2014/main" id="{0BBBA349-E886-4812-BD07-2A6F32B267C8}"/>
                  </a:ext>
                </a:extLst>
              </p:cNvPr>
              <p:cNvPicPr/>
              <p:nvPr/>
            </p:nvPicPr>
            <p:blipFill>
              <a:blip r:embed="rId3"/>
              <a:stretch>
                <a:fillRect/>
              </a:stretch>
            </p:blipFill>
            <p:spPr>
              <a:xfrm>
                <a:off x="228240" y="981360"/>
                <a:ext cx="8347320" cy="3180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7E7520A-7023-4329-874D-ED38C1604A39}"/>
                  </a:ext>
                </a:extLst>
              </p14:cNvPr>
              <p14:cNvContentPartPr/>
              <p14:nvPr/>
            </p14:nvContentPartPr>
            <p14:xfrm>
              <a:off x="237600" y="530280"/>
              <a:ext cx="8754000" cy="5797800"/>
            </p14:xfrm>
          </p:contentPart>
        </mc:Choice>
        <mc:Fallback xmlns="">
          <p:pic>
            <p:nvPicPr>
              <p:cNvPr id="6" name="Ink 5">
                <a:extLst>
                  <a:ext uri="{FF2B5EF4-FFF2-40B4-BE49-F238E27FC236}">
                    <a16:creationId xmlns:a16="http://schemas.microsoft.com/office/drawing/2014/main" id="{37E7520A-7023-4329-874D-ED38C1604A39}"/>
                  </a:ext>
                </a:extLst>
              </p:cNvPr>
              <p:cNvPicPr/>
              <p:nvPr/>
            </p:nvPicPr>
            <p:blipFill>
              <a:blip r:embed="rId5"/>
              <a:stretch>
                <a:fillRect/>
              </a:stretch>
            </p:blipFill>
            <p:spPr>
              <a:xfrm>
                <a:off x="228240" y="520920"/>
                <a:ext cx="8772720" cy="5816520"/>
              </a:xfrm>
              <a:prstGeom prst="rect">
                <a:avLst/>
              </a:prstGeom>
            </p:spPr>
          </p:pic>
        </mc:Fallback>
      </mc:AlternateContent>
    </p:spTree>
    <p:extLst>
      <p:ext uri="{BB962C8B-B14F-4D97-AF65-F5344CB8AC3E}">
        <p14:creationId xmlns:p14="http://schemas.microsoft.com/office/powerpoint/2010/main" val="1750264863"/>
      </p:ext>
    </p:extLst>
  </p:cSld>
  <p:clrMapOvr>
    <a:masterClrMapping/>
  </p:clrMapOvr>
  <p:transition spd="med">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5D98C12-5D3C-4281-A7A8-3F39E9781890}"/>
              </a:ext>
            </a:extLst>
          </p:cNvPr>
          <p:cNvSpPr/>
          <p:nvPr/>
        </p:nvSpPr>
        <p:spPr>
          <a:xfrm>
            <a:off x="152400" y="3244334"/>
            <a:ext cx="8458200" cy="369332"/>
          </a:xfrm>
          <a:prstGeom prst="rect">
            <a:avLst/>
          </a:prstGeom>
        </p:spPr>
        <p:txBody>
          <a:bodyPr wrap="square">
            <a:spAutoFit/>
          </a:bodyPr>
          <a:lstStyle/>
          <a:p>
            <a:pPr algn="ctr"/>
            <a:r>
              <a:rPr lang="en-US" b="1" dirty="0">
                <a:solidFill>
                  <a:srgbClr val="333333"/>
                </a:solidFill>
                <a:latin typeface="Lato"/>
              </a:rPr>
              <a:t>Thank You</a:t>
            </a:r>
          </a:p>
        </p:txBody>
      </p:sp>
    </p:spTree>
    <p:extLst>
      <p:ext uri="{BB962C8B-B14F-4D97-AF65-F5344CB8AC3E}">
        <p14:creationId xmlns:p14="http://schemas.microsoft.com/office/powerpoint/2010/main" val="2963088116"/>
      </p:ext>
    </p:extLst>
  </p:cSld>
  <p:clrMapOvr>
    <a:masterClrMapping/>
  </p:clrMapOvr>
  <p:transition spd="med">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30">
            <a:extLst>
              <a:ext uri="{FF2B5EF4-FFF2-40B4-BE49-F238E27FC236}">
                <a16:creationId xmlns:a16="http://schemas.microsoft.com/office/drawing/2014/main" id="{2AB2B8C7-E53F-4B72-B343-2F51B8DA10B4}"/>
              </a:ext>
            </a:extLst>
          </p:cNvPr>
          <p:cNvSpPr>
            <a:spLocks noChangeArrowheads="1"/>
          </p:cNvSpPr>
          <p:nvPr/>
        </p:nvSpPr>
        <p:spPr bwMode="auto">
          <a:xfrm>
            <a:off x="421380" y="1710892"/>
            <a:ext cx="8096833" cy="424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257175" indent="-257175" defTabSz="685800" eaLnBrk="0" fontAlgn="base" hangingPunct="0">
              <a:spcBef>
                <a:spcPct val="0"/>
              </a:spcBef>
              <a:spcAft>
                <a:spcPct val="0"/>
              </a:spcAft>
              <a:buFont typeface="+mj-lt"/>
              <a:buAutoNum type="arabicPeriod"/>
            </a:pPr>
            <a:r>
              <a:rPr lang="en-US" altLang="en-US" sz="1200" dirty="0">
                <a:latin typeface="Calibri" panose="020F0502020204030204" pitchFamily="34" charset="0"/>
                <a:ea typeface="Calibri" panose="020F0502020204030204" pitchFamily="34" charset="0"/>
                <a:cs typeface="Times New Roman" panose="02020603050405020304" pitchFamily="18" charset="0"/>
              </a:rPr>
              <a:t>Half range of RELU (default RELU) is a simple linear transformation of the form y = mx  (as long as mx +c &gt;0),  for mx + c &lt;=0  y = 0</a:t>
            </a:r>
          </a:p>
          <a:p>
            <a:pPr marL="257175" indent="-257175" defTabSz="685800" eaLnBrk="0" fontAlgn="base" hangingPunct="0">
              <a:spcBef>
                <a:spcPct val="0"/>
              </a:spcBef>
              <a:spcAft>
                <a:spcPct val="0"/>
              </a:spcAft>
              <a:buFont typeface="+mj-lt"/>
              <a:buAutoNum type="arabicPeriod"/>
            </a:pPr>
            <a:endParaRPr lang="en-US" altLang="en-US" sz="1200" dirty="0"/>
          </a:p>
          <a:p>
            <a:pPr marL="257175" indent="-257175" defTabSz="685800" eaLnBrk="0" fontAlgn="base" hangingPunct="0">
              <a:spcBef>
                <a:spcPct val="0"/>
              </a:spcBef>
              <a:spcAft>
                <a:spcPct val="0"/>
              </a:spcAft>
              <a:buFont typeface="+mj-lt"/>
              <a:buAutoNum type="arabicPeriod"/>
            </a:pPr>
            <a:r>
              <a:rPr lang="en-US" altLang="en-US" sz="1200" dirty="0">
                <a:latin typeface="Calibri" panose="020F0502020204030204" pitchFamily="34" charset="0"/>
                <a:ea typeface="Calibri" panose="020F0502020204030204" pitchFamily="34" charset="0"/>
                <a:cs typeface="Times New Roman" panose="02020603050405020304" pitchFamily="18" charset="0"/>
              </a:rPr>
              <a:t>If half of the input is transformed using linear model, then why does not RELU network collapse to Perceptron? To understand this let us look at the dummy network below which has no  nonlinear transformation –</a:t>
            </a:r>
          </a:p>
          <a:p>
            <a:pPr marL="257175" indent="-257175" defTabSz="685800" eaLnBrk="0" fontAlgn="base" hangingPunct="0">
              <a:spcBef>
                <a:spcPct val="0"/>
              </a:spcBef>
              <a:spcAft>
                <a:spcPct val="0"/>
              </a:spcAft>
              <a:buFont typeface="+mj-lt"/>
              <a:buAutoNum type="arabicPeriod"/>
            </a:pPr>
            <a:endParaRPr lang="en-US" altLang="en-US" sz="1200" dirty="0">
              <a:latin typeface="Calibri" panose="020F0502020204030204" pitchFamily="34" charset="0"/>
              <a:cs typeface="Times New Roman" panose="02020603050405020304" pitchFamily="18" charset="0"/>
            </a:endParaRPr>
          </a:p>
          <a:p>
            <a:pPr marL="257175" indent="-257175" defTabSz="685800" eaLnBrk="0" fontAlgn="base" hangingPunct="0">
              <a:spcBef>
                <a:spcPct val="0"/>
              </a:spcBef>
              <a:spcAft>
                <a:spcPct val="0"/>
              </a:spcAft>
              <a:buFont typeface="+mj-lt"/>
              <a:buAutoNum type="arabicPeriod"/>
            </a:pPr>
            <a:endParaRPr lang="en-US" altLang="en-US" sz="1200" dirty="0">
              <a:latin typeface="Calibri" panose="020F0502020204030204" pitchFamily="34" charset="0"/>
              <a:cs typeface="Times New Roman" panose="02020603050405020304" pitchFamily="18" charset="0"/>
            </a:endParaRPr>
          </a:p>
          <a:p>
            <a:pPr marL="257175" indent="-257175" defTabSz="685800" eaLnBrk="0" fontAlgn="base" hangingPunct="0">
              <a:spcBef>
                <a:spcPct val="0"/>
              </a:spcBef>
              <a:spcAft>
                <a:spcPct val="0"/>
              </a:spcAft>
              <a:buFont typeface="+mj-lt"/>
              <a:buAutoNum type="arabicPeriod"/>
            </a:pPr>
            <a:endParaRPr lang="en-US" altLang="en-US" sz="1200" dirty="0"/>
          </a:p>
          <a:p>
            <a:pPr marL="257175" indent="-257175" defTabSz="685800" eaLnBrk="0" fontAlgn="base" hangingPunct="0">
              <a:spcBef>
                <a:spcPct val="0"/>
              </a:spcBef>
              <a:spcAft>
                <a:spcPct val="0"/>
              </a:spcAft>
              <a:buFont typeface="+mj-lt"/>
              <a:buAutoNum type="arabicPeriod"/>
            </a:pPr>
            <a:endParaRPr lang="en-US" altLang="en-US" sz="1200" dirty="0">
              <a:latin typeface="Arial" panose="020B0604020202020204" pitchFamily="34" charset="0"/>
            </a:endParaRPr>
          </a:p>
          <a:p>
            <a:pPr marL="257175" indent="-257175" defTabSz="685800" eaLnBrk="0" fontAlgn="base" hangingPunct="0">
              <a:spcBef>
                <a:spcPct val="0"/>
              </a:spcBef>
              <a:spcAft>
                <a:spcPct val="0"/>
              </a:spcAft>
              <a:buFont typeface="+mj-lt"/>
              <a:buAutoNum type="arabicPeriod"/>
            </a:pPr>
            <a:endParaRPr lang="en-US" altLang="en-US" sz="1200" dirty="0">
              <a:latin typeface="Arial" panose="020B0604020202020204" pitchFamily="34" charset="0"/>
            </a:endParaRPr>
          </a:p>
          <a:p>
            <a:pPr marL="257175" indent="-257175" defTabSz="685800" eaLnBrk="0" fontAlgn="base" hangingPunct="0">
              <a:spcBef>
                <a:spcPct val="0"/>
              </a:spcBef>
              <a:spcAft>
                <a:spcPct val="0"/>
              </a:spcAft>
              <a:buFont typeface="+mj-lt"/>
              <a:buAutoNum type="arabicPeriod"/>
            </a:pPr>
            <a:endParaRPr lang="en-US" altLang="en-US" sz="1200" dirty="0">
              <a:latin typeface="Arial" panose="020B0604020202020204" pitchFamily="34" charset="0"/>
            </a:endParaRPr>
          </a:p>
          <a:p>
            <a:pPr marL="257175" indent="-257175" defTabSz="685800" eaLnBrk="0" fontAlgn="base" hangingPunct="0">
              <a:spcBef>
                <a:spcPct val="0"/>
              </a:spcBef>
              <a:spcAft>
                <a:spcPct val="0"/>
              </a:spcAft>
              <a:buFont typeface="+mj-lt"/>
              <a:buAutoNum type="arabicPeriod"/>
            </a:pPr>
            <a:endParaRPr lang="en-US" altLang="en-US" sz="1200" dirty="0">
              <a:latin typeface="Arial" panose="020B0604020202020204" pitchFamily="34" charset="0"/>
            </a:endParaRPr>
          </a:p>
          <a:p>
            <a:pPr marL="257175" indent="-257175" defTabSz="685800" eaLnBrk="0" fontAlgn="base" hangingPunct="0">
              <a:spcBef>
                <a:spcPct val="0"/>
              </a:spcBef>
              <a:spcAft>
                <a:spcPct val="0"/>
              </a:spcAft>
              <a:buFont typeface="+mj-lt"/>
              <a:buAutoNum type="arabicPeriod"/>
            </a:pPr>
            <a:endParaRPr lang="en-US" altLang="en-US" sz="1200" dirty="0">
              <a:latin typeface="Arial" panose="020B0604020202020204" pitchFamily="34" charset="0"/>
            </a:endParaRPr>
          </a:p>
          <a:p>
            <a:pPr marL="257175" indent="-257175" defTabSz="685800" eaLnBrk="0" fontAlgn="base" hangingPunct="0">
              <a:spcBef>
                <a:spcPct val="0"/>
              </a:spcBef>
              <a:spcAft>
                <a:spcPct val="0"/>
              </a:spcAft>
              <a:buFont typeface="+mj-lt"/>
              <a:buAutoNum type="arabicPeriod"/>
            </a:pPr>
            <a:endParaRPr lang="en-US" altLang="en-US" sz="1200" dirty="0">
              <a:latin typeface="Arial" panose="020B0604020202020204" pitchFamily="34" charset="0"/>
            </a:endParaRPr>
          </a:p>
          <a:p>
            <a:pPr marL="257175" indent="-257175" defTabSz="685800" eaLnBrk="0" fontAlgn="base" hangingPunct="0">
              <a:spcBef>
                <a:spcPct val="0"/>
              </a:spcBef>
              <a:spcAft>
                <a:spcPct val="0"/>
              </a:spcAft>
              <a:buFont typeface="+mj-lt"/>
              <a:buAutoNum type="arabicPeriod"/>
            </a:pPr>
            <a:endParaRPr lang="en-US" altLang="en-US" sz="1200" dirty="0">
              <a:latin typeface="Arial" panose="020B0604020202020204" pitchFamily="34" charset="0"/>
            </a:endParaRPr>
          </a:p>
          <a:p>
            <a:pPr marL="257175" indent="-257175">
              <a:lnSpc>
                <a:spcPct val="107000"/>
              </a:lnSpc>
              <a:spcAft>
                <a:spcPts val="600"/>
              </a:spcAft>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07000"/>
              </a:lnSpc>
              <a:spcAft>
                <a:spcPts val="600"/>
              </a:spcAft>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257175" indent="-257175">
              <a:lnSpc>
                <a:spcPct val="107000"/>
              </a:lnSpc>
              <a:spcAft>
                <a:spcPts val="600"/>
              </a:spcAft>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When we replace all the neurons in the network with the neuron shown above with RELU,  Gout will be 0 if  3D -2E + 1F  &lt; = 0  and  3D - 2E + 1F will be same as Gout only when 3D -2E + 1F  is &gt;0.</a:t>
            </a:r>
          </a:p>
          <a:p>
            <a:pPr marL="257175" indent="-257175">
              <a:lnSpc>
                <a:spcPct val="107000"/>
              </a:lnSpc>
              <a:spcAft>
                <a:spcPts val="600"/>
              </a:spcAft>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Thus,  Gout cannot be generalized as 3D -2E +1F . Same goes for D0, E0 and F0. Hence the neuron does not become an equivalent of a perceptron</a:t>
            </a:r>
            <a:endParaRPr lang="en-US" altLang="en-US" sz="1200" dirty="0">
              <a:latin typeface="Arial" panose="020B0604020202020204" pitchFamily="34" charset="0"/>
            </a:endParaRPr>
          </a:p>
        </p:txBody>
      </p:sp>
      <p:grpSp>
        <p:nvGrpSpPr>
          <p:cNvPr id="2" name="Group 1">
            <a:extLst>
              <a:ext uri="{FF2B5EF4-FFF2-40B4-BE49-F238E27FC236}">
                <a16:creationId xmlns:a16="http://schemas.microsoft.com/office/drawing/2014/main" id="{B4AF7DDA-7C1B-49EF-84E1-76CCF9082453}"/>
              </a:ext>
            </a:extLst>
          </p:cNvPr>
          <p:cNvGrpSpPr/>
          <p:nvPr/>
        </p:nvGrpSpPr>
        <p:grpSpPr>
          <a:xfrm>
            <a:off x="1584978" y="2935680"/>
            <a:ext cx="2800350" cy="1664494"/>
            <a:chOff x="0" y="0"/>
            <a:chExt cx="3733800" cy="2219325"/>
          </a:xfrm>
        </p:grpSpPr>
        <p:cxnSp>
          <p:nvCxnSpPr>
            <p:cNvPr id="3" name="Straight Connector 2">
              <a:extLst>
                <a:ext uri="{FF2B5EF4-FFF2-40B4-BE49-F238E27FC236}">
                  <a16:creationId xmlns:a16="http://schemas.microsoft.com/office/drawing/2014/main" id="{BC77E612-95F1-4470-BD43-A6FB870C20A7}"/>
                </a:ext>
              </a:extLst>
            </p:cNvPr>
            <p:cNvCxnSpPr/>
            <p:nvPr/>
          </p:nvCxnSpPr>
          <p:spPr>
            <a:xfrm>
              <a:off x="2781300" y="0"/>
              <a:ext cx="0" cy="2028825"/>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E762F71-5080-4CD0-BC85-B902A6E58812}"/>
                </a:ext>
              </a:extLst>
            </p:cNvPr>
            <p:cNvGrpSpPr/>
            <p:nvPr/>
          </p:nvGrpSpPr>
          <p:grpSpPr>
            <a:xfrm>
              <a:off x="0" y="0"/>
              <a:ext cx="3733800" cy="2219325"/>
              <a:chOff x="0" y="0"/>
              <a:chExt cx="3733800" cy="2219325"/>
            </a:xfrm>
          </p:grpSpPr>
          <p:grpSp>
            <p:nvGrpSpPr>
              <p:cNvPr id="5" name="Group 4">
                <a:extLst>
                  <a:ext uri="{FF2B5EF4-FFF2-40B4-BE49-F238E27FC236}">
                    <a16:creationId xmlns:a16="http://schemas.microsoft.com/office/drawing/2014/main" id="{556CA6A5-1333-4268-BE48-267BA01B7024}"/>
                  </a:ext>
                </a:extLst>
              </p:cNvPr>
              <p:cNvGrpSpPr/>
              <p:nvPr/>
            </p:nvGrpSpPr>
            <p:grpSpPr>
              <a:xfrm>
                <a:off x="0" y="0"/>
                <a:ext cx="3733800" cy="2219325"/>
                <a:chOff x="0" y="0"/>
                <a:chExt cx="3733800" cy="2219325"/>
              </a:xfrm>
            </p:grpSpPr>
            <p:sp>
              <p:nvSpPr>
                <p:cNvPr id="7" name="Oval 6">
                  <a:extLst>
                    <a:ext uri="{FF2B5EF4-FFF2-40B4-BE49-F238E27FC236}">
                      <a16:creationId xmlns:a16="http://schemas.microsoft.com/office/drawing/2014/main" id="{FB68D9E8-BF1D-4172-8702-B81C3CBFF1F7}"/>
                    </a:ext>
                  </a:extLst>
                </p:cNvPr>
                <p:cNvSpPr/>
                <p:nvPr/>
              </p:nvSpPr>
              <p:spPr>
                <a:xfrm>
                  <a:off x="1628775" y="0"/>
                  <a:ext cx="2105025" cy="20288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8" name="Text Box 2">
                  <a:extLst>
                    <a:ext uri="{FF2B5EF4-FFF2-40B4-BE49-F238E27FC236}">
                      <a16:creationId xmlns:a16="http://schemas.microsoft.com/office/drawing/2014/main" id="{DA69EC29-A28B-400B-8B38-BEE5B451315A}"/>
                    </a:ext>
                  </a:extLst>
                </p:cNvPr>
                <p:cNvSpPr txBox="1">
                  <a:spLocks noChangeArrowheads="1"/>
                </p:cNvSpPr>
                <p:nvPr/>
              </p:nvSpPr>
              <p:spPr bwMode="auto">
                <a:xfrm>
                  <a:off x="1724025" y="819150"/>
                  <a:ext cx="885825" cy="323850"/>
                </a:xfrm>
                <a:prstGeom prst="rect">
                  <a:avLst/>
                </a:prstGeom>
                <a:solidFill>
                  <a:srgbClr val="FFFFFF"/>
                </a:solidFill>
                <a:ln w="9525">
                  <a:solidFill>
                    <a:srgbClr val="000000"/>
                  </a:solidFill>
                  <a:miter lim="800000"/>
                  <a:headEnd/>
                  <a:tailEnd/>
                </a:ln>
              </p:spPr>
              <p:txBody>
                <a:bodyPr rot="0" vert="horz" wrap="square" lIns="68580" tIns="34290" rIns="68580" bIns="34290" anchor="t" anchorCtr="0">
                  <a:noAutofit/>
                </a:bodyPr>
                <a:lstStyle/>
                <a:p>
                  <a:pPr>
                    <a:lnSpc>
                      <a:spcPct val="107000"/>
                    </a:lnSpc>
                    <a:spcAft>
                      <a:spcPts val="600"/>
                    </a:spcAft>
                  </a:pPr>
                  <a:r>
                    <a:rPr lang="en-US" sz="825">
                      <a:latin typeface="Calibri" panose="020F0502020204030204" pitchFamily="34" charset="0"/>
                      <a:ea typeface="Calibri" panose="020F0502020204030204" pitchFamily="34" charset="0"/>
                      <a:cs typeface="Times New Roman" panose="02020603050405020304" pitchFamily="18" charset="0"/>
                    </a:rPr>
                    <a:t>Mx +  C</a:t>
                  </a:r>
                </a:p>
              </p:txBody>
            </p:sp>
            <p:cxnSp>
              <p:nvCxnSpPr>
                <p:cNvPr id="9" name="Straight Connector 8">
                  <a:extLst>
                    <a:ext uri="{FF2B5EF4-FFF2-40B4-BE49-F238E27FC236}">
                      <a16:creationId xmlns:a16="http://schemas.microsoft.com/office/drawing/2014/main" id="{BA8D3342-8087-4DA0-B34F-7FBAE791AD11}"/>
                    </a:ext>
                  </a:extLst>
                </p:cNvPr>
                <p:cNvCxnSpPr/>
                <p:nvPr/>
              </p:nvCxnSpPr>
              <p:spPr>
                <a:xfrm>
                  <a:off x="3086100" y="514350"/>
                  <a:ext cx="0" cy="110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F3B97E4-C854-4A94-BD6A-D46491D5834E}"/>
                    </a:ext>
                  </a:extLst>
                </p:cNvPr>
                <p:cNvCxnSpPr/>
                <p:nvPr/>
              </p:nvCxnSpPr>
              <p:spPr>
                <a:xfrm flipH="1">
                  <a:off x="2819400" y="1190625"/>
                  <a:ext cx="800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9B58AA-6BA1-4EFB-9AD5-235D0023B7B5}"/>
                    </a:ext>
                  </a:extLst>
                </p:cNvPr>
                <p:cNvCxnSpPr/>
                <p:nvPr/>
              </p:nvCxnSpPr>
              <p:spPr>
                <a:xfrm>
                  <a:off x="2895600" y="1190625"/>
                  <a:ext cx="1905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20F4DC8-64A9-4B8F-A201-267F6350A495}"/>
                    </a:ext>
                  </a:extLst>
                </p:cNvPr>
                <p:cNvCxnSpPr/>
                <p:nvPr/>
              </p:nvCxnSpPr>
              <p:spPr>
                <a:xfrm flipV="1">
                  <a:off x="3086100" y="752475"/>
                  <a:ext cx="361950" cy="43815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02F373B-0E30-4CA2-BEC4-5DDBF9D0F0F5}"/>
                    </a:ext>
                  </a:extLst>
                </p:cNvPr>
                <p:cNvCxnSpPr/>
                <p:nvPr/>
              </p:nvCxnSpPr>
              <p:spPr>
                <a:xfrm>
                  <a:off x="361950" y="990600"/>
                  <a:ext cx="121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 Box 2">
                  <a:extLst>
                    <a:ext uri="{FF2B5EF4-FFF2-40B4-BE49-F238E27FC236}">
                      <a16:creationId xmlns:a16="http://schemas.microsoft.com/office/drawing/2014/main" id="{CF400D97-A758-45CE-9568-58E3C896F4CF}"/>
                    </a:ext>
                  </a:extLst>
                </p:cNvPr>
                <p:cNvSpPr txBox="1">
                  <a:spLocks noChangeArrowheads="1"/>
                </p:cNvSpPr>
                <p:nvPr/>
              </p:nvSpPr>
              <p:spPr bwMode="auto">
                <a:xfrm>
                  <a:off x="0" y="809625"/>
                  <a:ext cx="295275" cy="247650"/>
                </a:xfrm>
                <a:prstGeom prst="rect">
                  <a:avLst/>
                </a:prstGeom>
                <a:solidFill>
                  <a:srgbClr val="FFFFFF"/>
                </a:solidFill>
                <a:ln w="9525">
                  <a:solidFill>
                    <a:srgbClr val="000000"/>
                  </a:solidFill>
                  <a:miter lim="800000"/>
                  <a:headEnd/>
                  <a:tailEnd/>
                </a:ln>
              </p:spPr>
              <p:txBody>
                <a:bodyPr rot="0" vert="horz" wrap="square" lIns="68580" tIns="34290" rIns="68580" bIns="34290" anchor="t" anchorCtr="0">
                  <a:noAutofit/>
                </a:bodyPr>
                <a:lstStyle/>
                <a:p>
                  <a:pPr>
                    <a:lnSpc>
                      <a:spcPct val="107000"/>
                    </a:lnSpc>
                    <a:spcAft>
                      <a:spcPts val="600"/>
                    </a:spcAft>
                  </a:pPr>
                  <a:r>
                    <a:rPr lang="en-US" sz="825">
                      <a:latin typeface="Calibri" panose="020F0502020204030204" pitchFamily="34" charset="0"/>
                      <a:ea typeface="Calibri" panose="020F0502020204030204" pitchFamily="34" charset="0"/>
                      <a:cs typeface="Times New Roman" panose="02020603050405020304" pitchFamily="18" charset="0"/>
                    </a:rPr>
                    <a:t>X</a:t>
                  </a:r>
                </a:p>
              </p:txBody>
            </p:sp>
            <p:sp>
              <p:nvSpPr>
                <p:cNvPr id="15" name="Text Box 2">
                  <a:extLst>
                    <a:ext uri="{FF2B5EF4-FFF2-40B4-BE49-F238E27FC236}">
                      <a16:creationId xmlns:a16="http://schemas.microsoft.com/office/drawing/2014/main" id="{D68DBA89-2815-47FB-857E-C1368BC43736}"/>
                    </a:ext>
                  </a:extLst>
                </p:cNvPr>
                <p:cNvSpPr txBox="1">
                  <a:spLocks noChangeArrowheads="1"/>
                </p:cNvSpPr>
                <p:nvPr/>
              </p:nvSpPr>
              <p:spPr bwMode="auto">
                <a:xfrm>
                  <a:off x="981075" y="676275"/>
                  <a:ext cx="295275" cy="247650"/>
                </a:xfrm>
                <a:prstGeom prst="rect">
                  <a:avLst/>
                </a:prstGeom>
                <a:solidFill>
                  <a:srgbClr val="FFFFFF"/>
                </a:solidFill>
                <a:ln w="9525">
                  <a:solidFill>
                    <a:srgbClr val="000000"/>
                  </a:solidFill>
                  <a:miter lim="800000"/>
                  <a:headEnd/>
                  <a:tailEnd/>
                </a:ln>
              </p:spPr>
              <p:txBody>
                <a:bodyPr rot="0" vert="horz" wrap="square" lIns="68580" tIns="34290" rIns="68580" bIns="34290" anchor="t" anchorCtr="0">
                  <a:noAutofit/>
                </a:bodyPr>
                <a:lstStyle/>
                <a:p>
                  <a:pPr>
                    <a:lnSpc>
                      <a:spcPct val="107000"/>
                    </a:lnSpc>
                    <a:spcAft>
                      <a:spcPts val="600"/>
                    </a:spcAft>
                  </a:pPr>
                  <a:r>
                    <a:rPr lang="en-US" sz="825">
                      <a:latin typeface="Calibri" panose="020F0502020204030204" pitchFamily="34" charset="0"/>
                      <a:ea typeface="Calibri" panose="020F0502020204030204" pitchFamily="34" charset="0"/>
                      <a:cs typeface="Times New Roman" panose="02020603050405020304" pitchFamily="18" charset="0"/>
                    </a:rPr>
                    <a:t>M</a:t>
                  </a:r>
                </a:p>
              </p:txBody>
            </p:sp>
            <p:cxnSp>
              <p:nvCxnSpPr>
                <p:cNvPr id="16" name="Straight Arrow Connector 15">
                  <a:extLst>
                    <a:ext uri="{FF2B5EF4-FFF2-40B4-BE49-F238E27FC236}">
                      <a16:creationId xmlns:a16="http://schemas.microsoft.com/office/drawing/2014/main" id="{7ABA5F28-733C-40E6-8D66-937F1177DB58}"/>
                    </a:ext>
                  </a:extLst>
                </p:cNvPr>
                <p:cNvCxnSpPr/>
                <p:nvPr/>
              </p:nvCxnSpPr>
              <p:spPr>
                <a:xfrm flipV="1">
                  <a:off x="981075" y="1619250"/>
                  <a:ext cx="704850" cy="35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 Box 2">
                  <a:extLst>
                    <a:ext uri="{FF2B5EF4-FFF2-40B4-BE49-F238E27FC236}">
                      <a16:creationId xmlns:a16="http://schemas.microsoft.com/office/drawing/2014/main" id="{46A9E3C0-5C0B-4E26-A41E-0E9A2DEDC738}"/>
                    </a:ext>
                  </a:extLst>
                </p:cNvPr>
                <p:cNvSpPr txBox="1">
                  <a:spLocks noChangeArrowheads="1"/>
                </p:cNvSpPr>
                <p:nvPr/>
              </p:nvSpPr>
              <p:spPr bwMode="auto">
                <a:xfrm>
                  <a:off x="981075" y="1971675"/>
                  <a:ext cx="295275" cy="247650"/>
                </a:xfrm>
                <a:prstGeom prst="rect">
                  <a:avLst/>
                </a:prstGeom>
                <a:solidFill>
                  <a:srgbClr val="FFFFFF"/>
                </a:solidFill>
                <a:ln w="9525">
                  <a:solidFill>
                    <a:srgbClr val="000000"/>
                  </a:solidFill>
                  <a:miter lim="800000"/>
                  <a:headEnd/>
                  <a:tailEnd/>
                </a:ln>
              </p:spPr>
              <p:txBody>
                <a:bodyPr rot="0" vert="horz" wrap="square" lIns="68580" tIns="34290" rIns="68580" bIns="34290" anchor="t" anchorCtr="0">
                  <a:noAutofit/>
                </a:bodyPr>
                <a:lstStyle/>
                <a:p>
                  <a:pPr>
                    <a:lnSpc>
                      <a:spcPct val="107000"/>
                    </a:lnSpc>
                    <a:spcAft>
                      <a:spcPts val="600"/>
                    </a:spcAft>
                  </a:pPr>
                  <a:r>
                    <a:rPr lang="en-US" sz="825">
                      <a:latin typeface="Calibri" panose="020F0502020204030204" pitchFamily="34" charset="0"/>
                      <a:ea typeface="Calibri" panose="020F0502020204030204" pitchFamily="34" charset="0"/>
                      <a:cs typeface="Times New Roman" panose="02020603050405020304" pitchFamily="18" charset="0"/>
                    </a:rPr>
                    <a:t>C</a:t>
                  </a:r>
                </a:p>
              </p:txBody>
            </p:sp>
            <p:sp>
              <p:nvSpPr>
                <p:cNvPr id="18" name="Text Box 2">
                  <a:extLst>
                    <a:ext uri="{FF2B5EF4-FFF2-40B4-BE49-F238E27FC236}">
                      <a16:creationId xmlns:a16="http://schemas.microsoft.com/office/drawing/2014/main" id="{00DADB62-ED7B-4D81-BE64-77C32E4EC836}"/>
                    </a:ext>
                  </a:extLst>
                </p:cNvPr>
                <p:cNvSpPr txBox="1">
                  <a:spLocks noChangeArrowheads="1"/>
                </p:cNvSpPr>
                <p:nvPr/>
              </p:nvSpPr>
              <p:spPr bwMode="auto">
                <a:xfrm>
                  <a:off x="1190625" y="1495425"/>
                  <a:ext cx="295275" cy="247650"/>
                </a:xfrm>
                <a:prstGeom prst="rect">
                  <a:avLst/>
                </a:prstGeom>
                <a:solidFill>
                  <a:srgbClr val="FFFFFF"/>
                </a:solidFill>
                <a:ln w="9525">
                  <a:solidFill>
                    <a:srgbClr val="000000"/>
                  </a:solidFill>
                  <a:miter lim="800000"/>
                  <a:headEnd/>
                  <a:tailEnd/>
                </a:ln>
              </p:spPr>
              <p:txBody>
                <a:bodyPr rot="0" vert="horz" wrap="square" lIns="68580" tIns="34290" rIns="68580" bIns="34290" anchor="t" anchorCtr="0">
                  <a:noAutofit/>
                </a:bodyPr>
                <a:lstStyle/>
                <a:p>
                  <a:pPr>
                    <a:lnSpc>
                      <a:spcPct val="107000"/>
                    </a:lnSpc>
                    <a:spcAft>
                      <a:spcPts val="600"/>
                    </a:spcAft>
                  </a:pPr>
                  <a:r>
                    <a:rPr lang="en-US" sz="825">
                      <a:latin typeface="Calibri" panose="020F0502020204030204" pitchFamily="34" charset="0"/>
                      <a:ea typeface="Calibri" panose="020F0502020204030204" pitchFamily="34" charset="0"/>
                      <a:cs typeface="Times New Roman" panose="02020603050405020304" pitchFamily="18" charset="0"/>
                    </a:rPr>
                    <a:t>1</a:t>
                  </a:r>
                </a:p>
              </p:txBody>
            </p:sp>
          </p:grpSp>
          <p:sp>
            <p:nvSpPr>
              <p:cNvPr id="6" name="Arc 5">
                <a:extLst>
                  <a:ext uri="{FF2B5EF4-FFF2-40B4-BE49-F238E27FC236}">
                    <a16:creationId xmlns:a16="http://schemas.microsoft.com/office/drawing/2014/main" id="{7E26B38D-4B03-43BE-A337-79F766C7C077}"/>
                  </a:ext>
                </a:extLst>
              </p:cNvPr>
              <p:cNvSpPr/>
              <p:nvPr/>
            </p:nvSpPr>
            <p:spPr>
              <a:xfrm rot="2613507" flipV="1">
                <a:off x="2257425" y="571500"/>
                <a:ext cx="916312" cy="891271"/>
              </a:xfrm>
              <a:prstGeom prst="arc">
                <a:avLst/>
              </a:prstGeom>
              <a:ln>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grpSp>
      </p:grpSp>
      <p:pic>
        <p:nvPicPr>
          <p:cNvPr id="2049" name="Picture 3">
            <a:extLst>
              <a:ext uri="{FF2B5EF4-FFF2-40B4-BE49-F238E27FC236}">
                <a16:creationId xmlns:a16="http://schemas.microsoft.com/office/drawing/2014/main" id="{315C42B6-C394-4755-AD7E-27F834639C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2514" y="3141850"/>
            <a:ext cx="1234679" cy="78819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9CE6BD33-340D-42F0-8510-3BDC24C805B8}"/>
              </a:ext>
            </a:extLst>
          </p:cNvPr>
          <p:cNvGrpSpPr/>
          <p:nvPr/>
        </p:nvGrpSpPr>
        <p:grpSpPr>
          <a:xfrm>
            <a:off x="6452244" y="3024542"/>
            <a:ext cx="1217295" cy="1197293"/>
            <a:chOff x="0" y="1320645"/>
            <a:chExt cx="1732564" cy="1891633"/>
          </a:xfrm>
        </p:grpSpPr>
        <p:pic>
          <p:nvPicPr>
            <p:cNvPr id="21" name="Picture 20">
              <a:extLst>
                <a:ext uri="{FF2B5EF4-FFF2-40B4-BE49-F238E27FC236}">
                  <a16:creationId xmlns:a16="http://schemas.microsoft.com/office/drawing/2014/main" id="{FC33BDA8-E917-4350-89DF-C9C3443B0004}"/>
                </a:ext>
              </a:extLst>
            </p:cNvPr>
            <p:cNvPicPr>
              <a:picLocks noChangeAspect="1"/>
            </p:cNvPicPr>
            <p:nvPr/>
          </p:nvPicPr>
          <p:blipFill>
            <a:blip r:embed="rId3"/>
            <a:stretch>
              <a:fillRect/>
            </a:stretch>
          </p:blipFill>
          <p:spPr>
            <a:xfrm rot="1326340">
              <a:off x="35253" y="1320645"/>
              <a:ext cx="809625" cy="781050"/>
            </a:xfrm>
            <a:prstGeom prst="rect">
              <a:avLst/>
            </a:prstGeom>
          </p:spPr>
        </p:pic>
        <p:pic>
          <p:nvPicPr>
            <p:cNvPr id="22" name="Picture 21">
              <a:extLst>
                <a:ext uri="{FF2B5EF4-FFF2-40B4-BE49-F238E27FC236}">
                  <a16:creationId xmlns:a16="http://schemas.microsoft.com/office/drawing/2014/main" id="{2C2AC4BA-E4D1-408A-B744-57FE098A6661}"/>
                </a:ext>
              </a:extLst>
            </p:cNvPr>
            <p:cNvPicPr>
              <a:picLocks noChangeAspect="1"/>
            </p:cNvPicPr>
            <p:nvPr/>
          </p:nvPicPr>
          <p:blipFill>
            <a:blip r:embed="rId4"/>
            <a:stretch>
              <a:fillRect/>
            </a:stretch>
          </p:blipFill>
          <p:spPr>
            <a:xfrm>
              <a:off x="965802" y="1956295"/>
              <a:ext cx="766762" cy="642937"/>
            </a:xfrm>
            <a:prstGeom prst="rect">
              <a:avLst/>
            </a:prstGeom>
          </p:spPr>
        </p:pic>
        <p:pic>
          <p:nvPicPr>
            <p:cNvPr id="23" name="Picture 22">
              <a:extLst>
                <a:ext uri="{FF2B5EF4-FFF2-40B4-BE49-F238E27FC236}">
                  <a16:creationId xmlns:a16="http://schemas.microsoft.com/office/drawing/2014/main" id="{1C7CCCC4-7286-4A39-B5F9-FEDB25C9326A}"/>
                </a:ext>
              </a:extLst>
            </p:cNvPr>
            <p:cNvPicPr>
              <a:picLocks noChangeAspect="1"/>
            </p:cNvPicPr>
            <p:nvPr/>
          </p:nvPicPr>
          <p:blipFill>
            <a:blip r:embed="rId5"/>
            <a:stretch>
              <a:fillRect/>
            </a:stretch>
          </p:blipFill>
          <p:spPr>
            <a:xfrm>
              <a:off x="0" y="1950199"/>
              <a:ext cx="809625" cy="673849"/>
            </a:xfrm>
            <a:prstGeom prst="rect">
              <a:avLst/>
            </a:prstGeom>
          </p:spPr>
        </p:pic>
        <p:pic>
          <p:nvPicPr>
            <p:cNvPr id="24" name="Picture 23">
              <a:extLst>
                <a:ext uri="{FF2B5EF4-FFF2-40B4-BE49-F238E27FC236}">
                  <a16:creationId xmlns:a16="http://schemas.microsoft.com/office/drawing/2014/main" id="{15FC3722-7677-4AE3-A94B-B97B53F3867C}"/>
                </a:ext>
              </a:extLst>
            </p:cNvPr>
            <p:cNvPicPr>
              <a:picLocks noChangeAspect="1"/>
            </p:cNvPicPr>
            <p:nvPr/>
          </p:nvPicPr>
          <p:blipFill>
            <a:blip r:embed="rId6"/>
            <a:stretch>
              <a:fillRect/>
            </a:stretch>
          </p:blipFill>
          <p:spPr>
            <a:xfrm rot="19624517">
              <a:off x="7377" y="2576382"/>
              <a:ext cx="794871" cy="635896"/>
            </a:xfrm>
            <a:prstGeom prst="rect">
              <a:avLst/>
            </a:prstGeom>
          </p:spPr>
        </p:pic>
      </p:grpSp>
      <p:sp>
        <p:nvSpPr>
          <p:cNvPr id="19" name="Rectangle 24">
            <a:extLst>
              <a:ext uri="{FF2B5EF4-FFF2-40B4-BE49-F238E27FC236}">
                <a16:creationId xmlns:a16="http://schemas.microsoft.com/office/drawing/2014/main" id="{7AABB4C1-8412-46F0-8A2F-E73C0928A18E}"/>
              </a:ext>
            </a:extLst>
          </p:cNvPr>
          <p:cNvSpPr>
            <a:spLocks noChangeArrowheads="1"/>
          </p:cNvSpPr>
          <p:nvPr/>
        </p:nvSpPr>
        <p:spPr bwMode="auto">
          <a:xfrm>
            <a:off x="421380" y="1120855"/>
            <a:ext cx="766780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b="1" dirty="0">
                <a:latin typeface="Calibri" panose="020F0502020204030204" pitchFamily="34" charset="0"/>
                <a:ea typeface="Calibri" panose="020F0502020204030204" pitchFamily="34" charset="0"/>
                <a:cs typeface="Times New Roman" panose="02020603050405020304" pitchFamily="18" charset="0"/>
              </a:rPr>
              <a:t>Why RELU activation function is not same as a simple linear activation function</a:t>
            </a:r>
            <a:endParaRPr lang="en-US" altLang="en-US" dirty="0"/>
          </a:p>
          <a:p>
            <a:pPr defTabSz="685800" eaLnBrk="0" fontAlgn="base" hangingPunct="0">
              <a:spcBef>
                <a:spcPct val="0"/>
              </a:spcBef>
              <a:spcAft>
                <a:spcPct val="0"/>
              </a:spcAft>
            </a:pPr>
            <a:endParaRPr lang="en-US" altLang="en-US" sz="1350" dirty="0">
              <a:latin typeface="Arial" panose="020B0604020202020204" pitchFamily="34" charset="0"/>
            </a:endParaRPr>
          </a:p>
        </p:txBody>
      </p:sp>
      <p:sp>
        <p:nvSpPr>
          <p:cNvPr id="26" name="Rectangle 31">
            <a:extLst>
              <a:ext uri="{FF2B5EF4-FFF2-40B4-BE49-F238E27FC236}">
                <a16:creationId xmlns:a16="http://schemas.microsoft.com/office/drawing/2014/main" id="{0725EE52-2BA7-460F-978A-CB07E637A211}"/>
              </a:ext>
            </a:extLst>
          </p:cNvPr>
          <p:cNvSpPr>
            <a:spLocks noChangeArrowheads="1"/>
          </p:cNvSpPr>
          <p:nvPr/>
        </p:nvSpPr>
        <p:spPr bwMode="auto">
          <a:xfrm>
            <a:off x="114301" y="968203"/>
            <a:ext cx="138564"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a:p>
            <a:pPr defTabSz="685800" eaLnBrk="0" fontAlgn="base" hangingPunct="0">
              <a:spcBef>
                <a:spcPct val="0"/>
              </a:spcBef>
              <a:spcAft>
                <a:spcPct val="0"/>
              </a:spcAft>
            </a:pPr>
            <a:endParaRPr lang="en-US" altLang="en-US" sz="1350">
              <a:latin typeface="Arial" panose="020B0604020202020204" pitchFamily="34" charset="0"/>
            </a:endParaRPr>
          </a:p>
        </p:txBody>
      </p:sp>
      <p:sp>
        <p:nvSpPr>
          <p:cNvPr id="27" name="Rectangle 32">
            <a:extLst>
              <a:ext uri="{FF2B5EF4-FFF2-40B4-BE49-F238E27FC236}">
                <a16:creationId xmlns:a16="http://schemas.microsoft.com/office/drawing/2014/main" id="{FC797A29-DC7F-41A2-93A5-E69CA566C47F}"/>
              </a:ext>
            </a:extLst>
          </p:cNvPr>
          <p:cNvSpPr>
            <a:spLocks noChangeArrowheads="1"/>
          </p:cNvSpPr>
          <p:nvPr/>
        </p:nvSpPr>
        <p:spPr bwMode="auto">
          <a:xfrm>
            <a:off x="114301" y="1112472"/>
            <a:ext cx="830997" cy="403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825" dirty="0">
                <a:latin typeface="Calibri" panose="020F0502020204030204" pitchFamily="34" charset="0"/>
                <a:ea typeface="Calibri" panose="020F0502020204030204" pitchFamily="34" charset="0"/>
                <a:cs typeface="Times New Roman" panose="02020603050405020304" pitchFamily="18" charset="0"/>
              </a:rPr>
              <a:t>	</a:t>
            </a:r>
            <a:endParaRPr lang="en-US" altLang="en-US" sz="675" dirty="0"/>
          </a:p>
          <a:p>
            <a:pPr defTabSz="685800" eaLnBrk="0" fontAlgn="base" hangingPunct="0">
              <a:spcBef>
                <a:spcPct val="0"/>
              </a:spcBef>
              <a:spcAft>
                <a:spcPct val="0"/>
              </a:spcAft>
            </a:pPr>
            <a:endParaRPr lang="en-US" altLang="en-US" sz="1350" dirty="0">
              <a:latin typeface="Arial" panose="020B0604020202020204" pitchFamily="34" charset="0"/>
            </a:endParaRPr>
          </a:p>
        </p:txBody>
      </p:sp>
    </p:spTree>
    <p:extLst>
      <p:ext uri="{BB962C8B-B14F-4D97-AF65-F5344CB8AC3E}">
        <p14:creationId xmlns:p14="http://schemas.microsoft.com/office/powerpoint/2010/main" val="366496001"/>
      </p:ext>
    </p:extLst>
  </p:cSld>
  <p:clrMapOvr>
    <a:masterClrMapping/>
  </p:clrMapOvr>
  <p:transition spd="med">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70FC7-1F71-4B05-A789-89AF28EB015D}"/>
              </a:ext>
            </a:extLst>
          </p:cNvPr>
          <p:cNvSpPr>
            <a:spLocks noGrp="1"/>
          </p:cNvSpPr>
          <p:nvPr>
            <p:ph type="ctrTitle"/>
          </p:nvPr>
        </p:nvSpPr>
        <p:spPr/>
        <p:txBody>
          <a:bodyPr>
            <a:normAutofit/>
          </a:bodyPr>
          <a:lstStyle/>
          <a:p>
            <a:r>
              <a:rPr lang="en-US" dirty="0"/>
              <a:t>A brief introduction  to Vanishing &amp; Exploding Gradient</a:t>
            </a:r>
          </a:p>
        </p:txBody>
      </p:sp>
      <p:sp>
        <p:nvSpPr>
          <p:cNvPr id="3" name="Subtitle 2">
            <a:extLst>
              <a:ext uri="{FF2B5EF4-FFF2-40B4-BE49-F238E27FC236}">
                <a16:creationId xmlns:a16="http://schemas.microsoft.com/office/drawing/2014/main" id="{D214D52E-5B89-4B95-925C-B4F8AC9CB971}"/>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640196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a:extLst>
              <a:ext uri="{FF2B5EF4-FFF2-40B4-BE49-F238E27FC236}">
                <a16:creationId xmlns:a16="http://schemas.microsoft.com/office/drawing/2014/main" id="{450934CB-33DD-4A56-B4A4-121423F8D933}"/>
              </a:ext>
            </a:extLst>
          </p:cNvPr>
          <p:cNvSpPr txBox="1">
            <a:spLocks noChangeArrowheads="1"/>
          </p:cNvSpPr>
          <p:nvPr/>
        </p:nvSpPr>
        <p:spPr>
          <a:xfrm>
            <a:off x="559676" y="1334407"/>
            <a:ext cx="7484187" cy="2294474"/>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altLang="en-US" sz="1350" u="sng" dirty="0"/>
              <a:t>Neuron Chain Equation for weight learning</a:t>
            </a:r>
            <a:endParaRPr lang="en-US" altLang="en-US" sz="1350" dirty="0"/>
          </a:p>
          <a:p>
            <a:pPr marL="0" indent="0" fontAlgn="auto">
              <a:spcAft>
                <a:spcPts val="0"/>
              </a:spcAft>
              <a:buNone/>
            </a:pPr>
            <a:endParaRPr lang="en-US" sz="1050" dirty="0"/>
          </a:p>
          <a:p>
            <a:pPr marL="257168" indent="-257168">
              <a:buFont typeface="+mj-lt"/>
              <a:buAutoNum type="alphaLcPeriod"/>
            </a:pPr>
            <a:r>
              <a:rPr lang="en-US" sz="1200" dirty="0">
                <a:solidFill>
                  <a:schemeClr val="tx2"/>
                </a:solidFill>
              </a:rPr>
              <a:t>One neuron with a linear function followed by a nonlinear transformation to ouput O</a:t>
            </a:r>
          </a:p>
          <a:p>
            <a:pPr marL="257168" indent="-257168">
              <a:buFont typeface="+mj-lt"/>
              <a:buAutoNum type="alphaLcPeriod"/>
            </a:pPr>
            <a:r>
              <a:rPr lang="en-US" sz="1200" dirty="0">
                <a:solidFill>
                  <a:schemeClr val="tx2"/>
                </a:solidFill>
              </a:rPr>
              <a:t>Error is a function of (O and Y). Since Y is constant (comes from data), only O can change</a:t>
            </a:r>
          </a:p>
          <a:p>
            <a:pPr marL="257168" indent="-257168">
              <a:buFont typeface="+mj-lt"/>
              <a:buAutoNum type="alphaLcPeriod"/>
            </a:pPr>
            <a:r>
              <a:rPr lang="en-US" sz="1200" dirty="0">
                <a:solidFill>
                  <a:schemeClr val="tx2"/>
                </a:solidFill>
              </a:rPr>
              <a:t>Thus rate of change of E with respect to O is d(E)/ d(O)</a:t>
            </a:r>
          </a:p>
          <a:p>
            <a:pPr marL="257168" indent="-257168">
              <a:buFont typeface="+mj-lt"/>
              <a:buAutoNum type="alphaLcPeriod"/>
            </a:pPr>
            <a:r>
              <a:rPr lang="en-US" sz="1200" dirty="0">
                <a:solidFill>
                  <a:schemeClr val="tx2"/>
                </a:solidFill>
              </a:rPr>
              <a:t>But O is a function of nonlinear transformation NLF(). Thus rate of change of O = d(O)/d(NLF())</a:t>
            </a:r>
          </a:p>
          <a:p>
            <a:pPr marL="257168" indent="-257168">
              <a:buFont typeface="+mj-lt"/>
              <a:buAutoNum type="alphaLcPeriod"/>
            </a:pPr>
            <a:r>
              <a:rPr lang="en-US" sz="1200" dirty="0">
                <a:solidFill>
                  <a:schemeClr val="tx2"/>
                </a:solidFill>
              </a:rPr>
              <a:t>The non linear function is dependent on linear function hence rate of change of NLF() = d(NLF())/D(LF())</a:t>
            </a:r>
          </a:p>
          <a:p>
            <a:pPr marL="257168" indent="-257168">
              <a:buFont typeface="+mj-lt"/>
              <a:buAutoNum type="alphaLcPeriod"/>
            </a:pPr>
            <a:r>
              <a:rPr lang="en-US" sz="1200" dirty="0">
                <a:solidFill>
                  <a:schemeClr val="tx2"/>
                </a:solidFill>
              </a:rPr>
              <a:t>Linear function is dependent on the input </a:t>
            </a:r>
          </a:p>
          <a:p>
            <a:pPr marL="257168" indent="-257168">
              <a:buFont typeface="+mj-lt"/>
              <a:buAutoNum type="alphaLcPeriod"/>
            </a:pPr>
            <a:r>
              <a:rPr lang="en-US" sz="1200" dirty="0">
                <a:solidFill>
                  <a:schemeClr val="tx2"/>
                </a:solidFill>
              </a:rPr>
              <a:t>Thus the overall impact of change in </a:t>
            </a:r>
            <a:r>
              <a:rPr lang="en-US" sz="1200" dirty="0" err="1">
                <a:solidFill>
                  <a:schemeClr val="tx2"/>
                </a:solidFill>
              </a:rPr>
              <a:t>i</a:t>
            </a:r>
            <a:r>
              <a:rPr lang="en-US" sz="1200" dirty="0">
                <a:solidFill>
                  <a:schemeClr val="tx2"/>
                </a:solidFill>
              </a:rPr>
              <a:t> over E i.e. d(E) / d(</a:t>
            </a:r>
            <a:r>
              <a:rPr lang="en-US" sz="1200" dirty="0" err="1">
                <a:solidFill>
                  <a:schemeClr val="tx2"/>
                </a:solidFill>
              </a:rPr>
              <a:t>i</a:t>
            </a:r>
            <a:r>
              <a:rPr lang="en-US" sz="1200" dirty="0">
                <a:solidFill>
                  <a:schemeClr val="tx2"/>
                </a:solidFill>
              </a:rPr>
              <a:t>) </a:t>
            </a:r>
          </a:p>
          <a:p>
            <a:pPr marL="0" indent="0">
              <a:buNone/>
            </a:pPr>
            <a:endParaRPr lang="en-US" sz="1350" dirty="0">
              <a:solidFill>
                <a:schemeClr val="accent4">
                  <a:lumMod val="60000"/>
                  <a:lumOff val="40000"/>
                </a:schemeClr>
              </a:solidFill>
            </a:endParaRPr>
          </a:p>
        </p:txBody>
      </p:sp>
      <p:grpSp>
        <p:nvGrpSpPr>
          <p:cNvPr id="26" name="Group 25">
            <a:extLst>
              <a:ext uri="{FF2B5EF4-FFF2-40B4-BE49-F238E27FC236}">
                <a16:creationId xmlns:a16="http://schemas.microsoft.com/office/drawing/2014/main" id="{42E2B440-1A01-4459-8547-AE8DE43C77A9}"/>
              </a:ext>
            </a:extLst>
          </p:cNvPr>
          <p:cNvGrpSpPr/>
          <p:nvPr/>
        </p:nvGrpSpPr>
        <p:grpSpPr>
          <a:xfrm>
            <a:off x="1224045" y="3550426"/>
            <a:ext cx="6258503" cy="1879747"/>
            <a:chOff x="746234" y="4105252"/>
            <a:chExt cx="8344670" cy="2506329"/>
          </a:xfrm>
        </p:grpSpPr>
        <p:sp>
          <p:nvSpPr>
            <p:cNvPr id="8" name="Oval 7"/>
            <p:cNvSpPr/>
            <p:nvPr/>
          </p:nvSpPr>
          <p:spPr>
            <a:xfrm>
              <a:off x="3713257" y="4105252"/>
              <a:ext cx="1603670" cy="1579268"/>
            </a:xfrm>
            <a:prstGeom prst="ellipse">
              <a:avLst/>
            </a:prstGeom>
            <a:no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v</a:t>
              </a:r>
            </a:p>
          </p:txBody>
        </p:sp>
        <p:cxnSp>
          <p:nvCxnSpPr>
            <p:cNvPr id="4" name="Straight Arrow Connector 3">
              <a:extLst>
                <a:ext uri="{FF2B5EF4-FFF2-40B4-BE49-F238E27FC236}">
                  <a16:creationId xmlns:a16="http://schemas.microsoft.com/office/drawing/2014/main" id="{268970EB-5A34-443F-B7E9-619380E8F89A}"/>
                </a:ext>
              </a:extLst>
            </p:cNvPr>
            <p:cNvCxnSpPr>
              <a:cxnSpLocks/>
              <a:endCxn id="8" idx="2"/>
            </p:cNvCxnSpPr>
            <p:nvPr/>
          </p:nvCxnSpPr>
          <p:spPr>
            <a:xfrm>
              <a:off x="2258767" y="4894886"/>
              <a:ext cx="1454490"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94A4178-0B02-4052-9FAA-EBB3C1CF4D00}"/>
                </a:ext>
              </a:extLst>
            </p:cNvPr>
            <p:cNvCxnSpPr>
              <a:cxnSpLocks/>
            </p:cNvCxnSpPr>
            <p:nvPr/>
          </p:nvCxnSpPr>
          <p:spPr>
            <a:xfrm>
              <a:off x="5316927" y="4887572"/>
              <a:ext cx="1454490"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AD8D35B-D062-434B-B672-B687C940354B}"/>
                </a:ext>
              </a:extLst>
            </p:cNvPr>
            <p:cNvSpPr txBox="1"/>
            <p:nvPr/>
          </p:nvSpPr>
          <p:spPr>
            <a:xfrm>
              <a:off x="6587267" y="4441008"/>
              <a:ext cx="368300" cy="492443"/>
            </a:xfrm>
            <a:prstGeom prst="rect">
              <a:avLst/>
            </a:prstGeom>
            <a:noFill/>
          </p:spPr>
          <p:txBody>
            <a:bodyPr wrap="square" rtlCol="0">
              <a:spAutoFit/>
            </a:bodyPr>
            <a:lstStyle/>
            <a:p>
              <a:r>
                <a:rPr lang="en-US" dirty="0"/>
                <a:t>O</a:t>
              </a:r>
            </a:p>
          </p:txBody>
        </p:sp>
        <p:sp>
          <p:nvSpPr>
            <p:cNvPr id="39" name="TextBox 38">
              <a:extLst>
                <a:ext uri="{FF2B5EF4-FFF2-40B4-BE49-F238E27FC236}">
                  <a16:creationId xmlns:a16="http://schemas.microsoft.com/office/drawing/2014/main" id="{ED8418B0-1FB5-4AB3-A017-6370D7826B4E}"/>
                </a:ext>
              </a:extLst>
            </p:cNvPr>
            <p:cNvSpPr txBox="1"/>
            <p:nvPr/>
          </p:nvSpPr>
          <p:spPr>
            <a:xfrm>
              <a:off x="7659273" y="4525555"/>
              <a:ext cx="1431631" cy="861775"/>
            </a:xfrm>
            <a:prstGeom prst="rect">
              <a:avLst/>
            </a:prstGeom>
            <a:noFill/>
          </p:spPr>
          <p:txBody>
            <a:bodyPr wrap="square" rtlCol="0">
              <a:spAutoFit/>
            </a:bodyPr>
            <a:lstStyle/>
            <a:p>
              <a:r>
                <a:rPr lang="en-US" dirty="0">
                  <a:solidFill>
                    <a:srgbClr val="C00000"/>
                  </a:solidFill>
                </a:rPr>
                <a:t>E = f(O,Y)</a:t>
              </a:r>
            </a:p>
          </p:txBody>
        </p:sp>
        <p:sp>
          <p:nvSpPr>
            <p:cNvPr id="40" name="TextBox 39">
              <a:extLst>
                <a:ext uri="{FF2B5EF4-FFF2-40B4-BE49-F238E27FC236}">
                  <a16:creationId xmlns:a16="http://schemas.microsoft.com/office/drawing/2014/main" id="{37716367-8648-4A61-8305-660A63E8083E}"/>
                </a:ext>
              </a:extLst>
            </p:cNvPr>
            <p:cNvSpPr txBox="1"/>
            <p:nvPr/>
          </p:nvSpPr>
          <p:spPr>
            <a:xfrm>
              <a:off x="7659272" y="5725406"/>
              <a:ext cx="1431631" cy="861775"/>
            </a:xfrm>
            <a:prstGeom prst="rect">
              <a:avLst/>
            </a:prstGeom>
            <a:noFill/>
          </p:spPr>
          <p:txBody>
            <a:bodyPr wrap="square" rtlCol="0">
              <a:spAutoFit/>
            </a:bodyPr>
            <a:lstStyle/>
            <a:p>
              <a:r>
                <a:rPr lang="en-US" dirty="0">
                  <a:solidFill>
                    <a:schemeClr val="accent2">
                      <a:lumMod val="60000"/>
                      <a:lumOff val="40000"/>
                    </a:schemeClr>
                  </a:solidFill>
                </a:rPr>
                <a:t>D(E) / d(O)</a:t>
              </a:r>
            </a:p>
          </p:txBody>
        </p:sp>
        <p:sp>
          <p:nvSpPr>
            <p:cNvPr id="24" name="TextBox 23">
              <a:extLst>
                <a:ext uri="{FF2B5EF4-FFF2-40B4-BE49-F238E27FC236}">
                  <a16:creationId xmlns:a16="http://schemas.microsoft.com/office/drawing/2014/main" id="{3FC816A1-1228-421F-8665-88414B072A1F}"/>
                </a:ext>
              </a:extLst>
            </p:cNvPr>
            <p:cNvSpPr txBox="1"/>
            <p:nvPr/>
          </p:nvSpPr>
          <p:spPr>
            <a:xfrm>
              <a:off x="3864078" y="4686128"/>
              <a:ext cx="1251819" cy="861775"/>
            </a:xfrm>
            <a:prstGeom prst="rect">
              <a:avLst/>
            </a:prstGeom>
            <a:noFill/>
          </p:spPr>
          <p:txBody>
            <a:bodyPr wrap="square" rtlCol="0">
              <a:spAutoFit/>
            </a:bodyPr>
            <a:lstStyle/>
            <a:p>
              <a:r>
                <a:rPr lang="en-US" dirty="0">
                  <a:solidFill>
                    <a:schemeClr val="accent6">
                      <a:lumMod val="60000"/>
                      <a:lumOff val="40000"/>
                    </a:schemeClr>
                  </a:solidFill>
                </a:rPr>
                <a:t>LF() / NLF()</a:t>
              </a:r>
            </a:p>
          </p:txBody>
        </p:sp>
        <p:sp>
          <p:nvSpPr>
            <p:cNvPr id="41" name="TextBox 40">
              <a:extLst>
                <a:ext uri="{FF2B5EF4-FFF2-40B4-BE49-F238E27FC236}">
                  <a16:creationId xmlns:a16="http://schemas.microsoft.com/office/drawing/2014/main" id="{568250CB-16C2-4F80-A9AF-1D8E559BE647}"/>
                </a:ext>
              </a:extLst>
            </p:cNvPr>
            <p:cNvSpPr txBox="1"/>
            <p:nvPr/>
          </p:nvSpPr>
          <p:spPr>
            <a:xfrm>
              <a:off x="5713524" y="5749806"/>
              <a:ext cx="1773708" cy="861775"/>
            </a:xfrm>
            <a:prstGeom prst="rect">
              <a:avLst/>
            </a:prstGeom>
            <a:noFill/>
          </p:spPr>
          <p:txBody>
            <a:bodyPr wrap="square" rtlCol="0">
              <a:spAutoFit/>
            </a:bodyPr>
            <a:lstStyle/>
            <a:p>
              <a:r>
                <a:rPr lang="en-US" dirty="0">
                  <a:solidFill>
                    <a:schemeClr val="accent4">
                      <a:lumMod val="60000"/>
                      <a:lumOff val="40000"/>
                    </a:schemeClr>
                  </a:solidFill>
                </a:rPr>
                <a:t>d(O) / d(NLF())</a:t>
              </a:r>
            </a:p>
          </p:txBody>
        </p:sp>
        <p:sp>
          <p:nvSpPr>
            <p:cNvPr id="42" name="TextBox 41">
              <a:extLst>
                <a:ext uri="{FF2B5EF4-FFF2-40B4-BE49-F238E27FC236}">
                  <a16:creationId xmlns:a16="http://schemas.microsoft.com/office/drawing/2014/main" id="{F13C6F67-516D-459D-8360-72D6EFDF4910}"/>
                </a:ext>
              </a:extLst>
            </p:cNvPr>
            <p:cNvSpPr txBox="1"/>
            <p:nvPr/>
          </p:nvSpPr>
          <p:spPr>
            <a:xfrm>
              <a:off x="3767776" y="5749806"/>
              <a:ext cx="1773708" cy="861775"/>
            </a:xfrm>
            <a:prstGeom prst="rect">
              <a:avLst/>
            </a:prstGeom>
            <a:noFill/>
          </p:spPr>
          <p:txBody>
            <a:bodyPr wrap="square" rtlCol="0">
              <a:spAutoFit/>
            </a:bodyPr>
            <a:lstStyle/>
            <a:p>
              <a:r>
                <a:rPr lang="en-US" dirty="0">
                  <a:solidFill>
                    <a:schemeClr val="accent2">
                      <a:lumMod val="50000"/>
                    </a:schemeClr>
                  </a:solidFill>
                </a:rPr>
                <a:t>d(NLF()) / d(LF())</a:t>
              </a:r>
            </a:p>
          </p:txBody>
        </p:sp>
        <p:sp>
          <p:nvSpPr>
            <p:cNvPr id="43" name="TextBox 42">
              <a:extLst>
                <a:ext uri="{FF2B5EF4-FFF2-40B4-BE49-F238E27FC236}">
                  <a16:creationId xmlns:a16="http://schemas.microsoft.com/office/drawing/2014/main" id="{09780288-5176-465B-BA44-FE5083507601}"/>
                </a:ext>
              </a:extLst>
            </p:cNvPr>
            <p:cNvSpPr txBox="1"/>
            <p:nvPr/>
          </p:nvSpPr>
          <p:spPr>
            <a:xfrm>
              <a:off x="2729347" y="4463448"/>
              <a:ext cx="368300" cy="492443"/>
            </a:xfrm>
            <a:prstGeom prst="rect">
              <a:avLst/>
            </a:prstGeom>
            <a:noFill/>
          </p:spPr>
          <p:txBody>
            <a:bodyPr wrap="square" rtlCol="0">
              <a:spAutoFit/>
            </a:bodyPr>
            <a:lstStyle/>
            <a:p>
              <a:r>
                <a:rPr lang="en-US" dirty="0"/>
                <a:t>I</a:t>
              </a:r>
            </a:p>
          </p:txBody>
        </p:sp>
        <p:sp>
          <p:nvSpPr>
            <p:cNvPr id="44" name="TextBox 43">
              <a:extLst>
                <a:ext uri="{FF2B5EF4-FFF2-40B4-BE49-F238E27FC236}">
                  <a16:creationId xmlns:a16="http://schemas.microsoft.com/office/drawing/2014/main" id="{85748DFE-46E5-4B30-9FFD-EACD0E7F61BD}"/>
                </a:ext>
              </a:extLst>
            </p:cNvPr>
            <p:cNvSpPr txBox="1"/>
            <p:nvPr/>
          </p:nvSpPr>
          <p:spPr>
            <a:xfrm>
              <a:off x="746234" y="5706070"/>
              <a:ext cx="1772812" cy="861775"/>
            </a:xfrm>
            <a:prstGeom prst="rect">
              <a:avLst/>
            </a:prstGeom>
            <a:noFill/>
          </p:spPr>
          <p:txBody>
            <a:bodyPr wrap="square" rtlCol="0">
              <a:spAutoFit/>
            </a:bodyPr>
            <a:lstStyle/>
            <a:p>
              <a:r>
                <a:rPr lang="en-US" dirty="0"/>
                <a:t>D(E) / d(</a:t>
              </a:r>
              <a:r>
                <a:rPr lang="en-US" dirty="0" err="1"/>
                <a:t>i</a:t>
              </a:r>
              <a:r>
                <a:rPr lang="en-US" dirty="0"/>
                <a:t>)  =     </a:t>
              </a:r>
            </a:p>
          </p:txBody>
        </p:sp>
        <p:sp>
          <p:nvSpPr>
            <p:cNvPr id="45" name="TextBox 44">
              <a:extLst>
                <a:ext uri="{FF2B5EF4-FFF2-40B4-BE49-F238E27FC236}">
                  <a16:creationId xmlns:a16="http://schemas.microsoft.com/office/drawing/2014/main" id="{9A063569-CDD6-4D6F-9C9B-C5A1FD15A6B6}"/>
                </a:ext>
              </a:extLst>
            </p:cNvPr>
            <p:cNvSpPr txBox="1"/>
            <p:nvPr/>
          </p:nvSpPr>
          <p:spPr>
            <a:xfrm>
              <a:off x="2306981" y="5746626"/>
              <a:ext cx="1454491" cy="861775"/>
            </a:xfrm>
            <a:prstGeom prst="rect">
              <a:avLst/>
            </a:prstGeom>
            <a:noFill/>
          </p:spPr>
          <p:txBody>
            <a:bodyPr wrap="square" rtlCol="0">
              <a:spAutoFit/>
            </a:bodyPr>
            <a:lstStyle/>
            <a:p>
              <a:r>
                <a:rPr lang="en-US" dirty="0">
                  <a:solidFill>
                    <a:schemeClr val="accent5">
                      <a:lumMod val="75000"/>
                    </a:schemeClr>
                  </a:solidFill>
                </a:rPr>
                <a:t>D(LF()) / d(</a:t>
              </a:r>
              <a:r>
                <a:rPr lang="en-US" dirty="0" err="1">
                  <a:solidFill>
                    <a:schemeClr val="accent5">
                      <a:lumMod val="75000"/>
                    </a:schemeClr>
                  </a:solidFill>
                </a:rPr>
                <a:t>i</a:t>
              </a:r>
              <a:r>
                <a:rPr lang="en-US" dirty="0">
                  <a:solidFill>
                    <a:schemeClr val="accent5">
                      <a:lumMod val="75000"/>
                    </a:schemeClr>
                  </a:solidFill>
                </a:rPr>
                <a:t>)</a:t>
              </a:r>
            </a:p>
          </p:txBody>
        </p:sp>
      </p:grpSp>
      <p:sp>
        <p:nvSpPr>
          <p:cNvPr id="47" name="TextBox 46">
            <a:extLst>
              <a:ext uri="{FF2B5EF4-FFF2-40B4-BE49-F238E27FC236}">
                <a16:creationId xmlns:a16="http://schemas.microsoft.com/office/drawing/2014/main" id="{D8DDC04C-D516-4819-940E-DDFCC1191CCA}"/>
              </a:ext>
            </a:extLst>
          </p:cNvPr>
          <p:cNvSpPr txBox="1"/>
          <p:nvPr/>
        </p:nvSpPr>
        <p:spPr>
          <a:xfrm>
            <a:off x="3332818" y="4831903"/>
            <a:ext cx="185738" cy="230832"/>
          </a:xfrm>
          <a:prstGeom prst="rect">
            <a:avLst/>
          </a:prstGeom>
          <a:noFill/>
        </p:spPr>
        <p:txBody>
          <a:bodyPr wrap="square" rtlCol="0">
            <a:spAutoFit/>
          </a:bodyPr>
          <a:lstStyle/>
          <a:p>
            <a:r>
              <a:rPr lang="en-US" sz="900" dirty="0"/>
              <a:t>*</a:t>
            </a:r>
          </a:p>
        </p:txBody>
      </p:sp>
      <p:sp>
        <p:nvSpPr>
          <p:cNvPr id="48" name="TextBox 47">
            <a:extLst>
              <a:ext uri="{FF2B5EF4-FFF2-40B4-BE49-F238E27FC236}">
                <a16:creationId xmlns:a16="http://schemas.microsoft.com/office/drawing/2014/main" id="{E75145FF-CC70-42E6-9203-E3CDF4734C1D}"/>
              </a:ext>
            </a:extLst>
          </p:cNvPr>
          <p:cNvSpPr txBox="1"/>
          <p:nvPr/>
        </p:nvSpPr>
        <p:spPr>
          <a:xfrm>
            <a:off x="4768597" y="4820872"/>
            <a:ext cx="185738" cy="230832"/>
          </a:xfrm>
          <a:prstGeom prst="rect">
            <a:avLst/>
          </a:prstGeom>
          <a:noFill/>
        </p:spPr>
        <p:txBody>
          <a:bodyPr wrap="square" rtlCol="0">
            <a:spAutoFit/>
          </a:bodyPr>
          <a:lstStyle/>
          <a:p>
            <a:r>
              <a:rPr lang="en-US" sz="900" dirty="0"/>
              <a:t>*</a:t>
            </a:r>
          </a:p>
        </p:txBody>
      </p:sp>
      <p:sp>
        <p:nvSpPr>
          <p:cNvPr id="49" name="TextBox 48">
            <a:extLst>
              <a:ext uri="{FF2B5EF4-FFF2-40B4-BE49-F238E27FC236}">
                <a16:creationId xmlns:a16="http://schemas.microsoft.com/office/drawing/2014/main" id="{7CC1D6D2-4398-4578-8863-F6C0D5F5CAD5}"/>
              </a:ext>
            </a:extLst>
          </p:cNvPr>
          <p:cNvSpPr txBox="1"/>
          <p:nvPr/>
        </p:nvSpPr>
        <p:spPr>
          <a:xfrm>
            <a:off x="6139861" y="4816373"/>
            <a:ext cx="185738" cy="230832"/>
          </a:xfrm>
          <a:prstGeom prst="rect">
            <a:avLst/>
          </a:prstGeom>
          <a:noFill/>
        </p:spPr>
        <p:txBody>
          <a:bodyPr wrap="square" rtlCol="0">
            <a:spAutoFit/>
          </a:bodyPr>
          <a:lstStyle/>
          <a:p>
            <a:r>
              <a:rPr lang="en-US" sz="900" dirty="0"/>
              <a:t>*</a:t>
            </a:r>
          </a:p>
        </p:txBody>
      </p:sp>
    </p:spTree>
    <p:extLst>
      <p:ext uri="{BB962C8B-B14F-4D97-AF65-F5344CB8AC3E}">
        <p14:creationId xmlns:p14="http://schemas.microsoft.com/office/powerpoint/2010/main" val="757200022"/>
      </p:ext>
    </p:extLst>
  </p:cSld>
  <p:clrMapOvr>
    <a:masterClrMapping/>
  </p:clrMapOvr>
  <p:transition spd="med">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990600" y="1752600"/>
            <a:ext cx="7620000" cy="4635115"/>
          </a:xfrm>
        </p:spPr>
        <p:txBody>
          <a:bodyPr wrap="square">
            <a:spAutoFit/>
          </a:bodyPr>
          <a:lstStyle/>
          <a:p>
            <a:pPr marL="257168" indent="-257168">
              <a:buFont typeface="+mj-lt"/>
              <a:buAutoNum type="arabicPeriod"/>
            </a:pPr>
            <a:r>
              <a:rPr lang="en-GB" sz="1400" dirty="0"/>
              <a:t>Deep Neural Networks is an Artificial Neural Network with more than one hidden layer</a:t>
            </a:r>
            <a:endParaRPr lang="en-IN" sz="1400" dirty="0"/>
          </a:p>
          <a:p>
            <a:pPr marL="257168" indent="-257168">
              <a:buFont typeface="+mj-lt"/>
              <a:buAutoNum type="arabicPeriod"/>
            </a:pPr>
            <a:endParaRPr lang="en-IN" sz="1400" dirty="0"/>
          </a:p>
          <a:p>
            <a:pPr marL="257168" indent="-257168">
              <a:buFont typeface="+mj-lt"/>
              <a:buAutoNum type="arabicPeriod"/>
            </a:pPr>
            <a:r>
              <a:rPr lang="en-GB" sz="1400" dirty="0"/>
              <a:t>Artificial Neural Network (ANN) is a model that employs a collection of artificial neurons to extract the patterns in the data that represent the relation between independent and dependent variables</a:t>
            </a:r>
          </a:p>
          <a:p>
            <a:pPr marL="257168" indent="-257168">
              <a:buFont typeface="+mj-lt"/>
              <a:buAutoNum type="arabicPeriod"/>
            </a:pPr>
            <a:endParaRPr lang="en-IN" sz="1400" dirty="0"/>
          </a:p>
          <a:p>
            <a:pPr marL="257168" indent="-257168">
              <a:buFont typeface="+mj-lt"/>
              <a:buAutoNum type="arabicPeriod"/>
            </a:pPr>
            <a:r>
              <a:rPr lang="en-IN" sz="1400" dirty="0"/>
              <a:t>Artificial Neurons are based on the observed behaviour of neurons in biological brains. A collection of artificial neurons mimic the behaviour of biological neural networks</a:t>
            </a:r>
          </a:p>
          <a:p>
            <a:pPr marL="257168" indent="-257168">
              <a:buFont typeface="+mj-lt"/>
              <a:buAutoNum type="arabicPeriod"/>
            </a:pPr>
            <a:endParaRPr lang="en-IN" sz="1400" dirty="0"/>
          </a:p>
          <a:p>
            <a:pPr marL="257168" indent="-257168">
              <a:buFont typeface="+mj-lt"/>
              <a:buAutoNum type="arabicPeriod"/>
            </a:pPr>
            <a:r>
              <a:rPr lang="en-IN" sz="1400" dirty="0"/>
              <a:t>Just as brain uses a network of interconnected neurons to parallelize the processing of input signals to trigger a response, ANN also make use of interconnected neurons to parallelly work on input signals and give an output</a:t>
            </a:r>
          </a:p>
          <a:p>
            <a:pPr marL="257168" indent="-257168">
              <a:buFont typeface="+mj-lt"/>
              <a:buAutoNum type="arabicPeriod"/>
            </a:pPr>
            <a:endParaRPr lang="en-IN" sz="1400" dirty="0"/>
          </a:p>
          <a:p>
            <a:pPr marL="257168" indent="-257168">
              <a:buFont typeface="+mj-lt"/>
              <a:buAutoNum type="arabicPeriod"/>
            </a:pPr>
            <a:r>
              <a:rPr lang="en-GB" sz="1200" dirty="0"/>
              <a:t>In the initial days of the journey towards modern Deep Neural Networks, the research in artificial neuron and ANN were closely tied to the research in neurology. The research in ANN borrowed ideas such as thresholds, linear summation, neuron firing or not etc. from Neurology</a:t>
            </a:r>
          </a:p>
          <a:p>
            <a:pPr marL="257168" indent="-257168">
              <a:buFont typeface="+mj-lt"/>
              <a:buAutoNum type="arabicPeriod"/>
            </a:pPr>
            <a:endParaRPr lang="en-GB" sz="1200" dirty="0"/>
          </a:p>
          <a:p>
            <a:pPr marL="257168" indent="-257168">
              <a:buFont typeface="+mj-lt"/>
              <a:buAutoNum type="arabicPeriod"/>
            </a:pPr>
            <a:r>
              <a:rPr lang="en-GB" sz="1200" dirty="0"/>
              <a:t>However, the two fields today are delinked and one does not need to know anything about biological neurons to work on ANN / DNN</a:t>
            </a:r>
            <a:endParaRPr lang="en-IN" sz="1200" dirty="0"/>
          </a:p>
          <a:p>
            <a:pPr marL="257168" indent="-257168">
              <a:buFont typeface="+mj-lt"/>
              <a:buAutoNum type="arabicPeriod"/>
            </a:pPr>
            <a:endParaRPr lang="en-IN" sz="1200" dirty="0"/>
          </a:p>
        </p:txBody>
      </p:sp>
      <p:sp>
        <p:nvSpPr>
          <p:cNvPr id="4" name="Title 2"/>
          <p:cNvSpPr txBox="1">
            <a:spLocks/>
          </p:cNvSpPr>
          <p:nvPr/>
        </p:nvSpPr>
        <p:spPr>
          <a:xfrm>
            <a:off x="1066800" y="1143000"/>
            <a:ext cx="6316439" cy="310253"/>
          </a:xfrm>
          <a:prstGeom prst="rect">
            <a:avLst/>
          </a:prstGeom>
        </p:spPr>
        <p:txBody>
          <a:bodyPr/>
          <a:lstStyle/>
          <a:p>
            <a:pPr defTabSz="342892" fontAlgn="auto">
              <a:spcAft>
                <a:spcPts val="0"/>
              </a:spcAft>
              <a:defRPr/>
            </a:pPr>
            <a:r>
              <a:rPr lang="en-US" altLang="en-US" b="1" dirty="0">
                <a:latin typeface="+mj-lt"/>
                <a:cs typeface="Arial"/>
              </a:rPr>
              <a:t>Deep Neural Network / Artificial Neural Network</a:t>
            </a:r>
          </a:p>
        </p:txBody>
      </p:sp>
    </p:spTree>
    <p:extLst>
      <p:ext uri="{BB962C8B-B14F-4D97-AF65-F5344CB8AC3E}">
        <p14:creationId xmlns:p14="http://schemas.microsoft.com/office/powerpoint/2010/main" val="643205309"/>
      </p:ext>
    </p:extLst>
  </p:cSld>
  <p:clrMapOvr>
    <a:masterClrMapping/>
  </p:clrMapOvr>
  <p:transition spd="med">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
            <a:extLst>
              <a:ext uri="{FF2B5EF4-FFF2-40B4-BE49-F238E27FC236}">
                <a16:creationId xmlns:a16="http://schemas.microsoft.com/office/drawing/2014/main" id="{450934CB-33DD-4A56-B4A4-121423F8D933}"/>
              </a:ext>
            </a:extLst>
          </p:cNvPr>
          <p:cNvSpPr txBox="1">
            <a:spLocks noChangeArrowheads="1"/>
          </p:cNvSpPr>
          <p:nvPr/>
        </p:nvSpPr>
        <p:spPr>
          <a:xfrm>
            <a:off x="559676" y="1334407"/>
            <a:ext cx="7484187" cy="30008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altLang="en-US" sz="1350" u="sng" dirty="0"/>
              <a:t>Chains across layers </a:t>
            </a:r>
            <a:endParaRPr lang="en-US" altLang="en-US" sz="1350" dirty="0"/>
          </a:p>
        </p:txBody>
      </p:sp>
      <p:sp>
        <p:nvSpPr>
          <p:cNvPr id="39" name="TextBox 38">
            <a:extLst>
              <a:ext uri="{FF2B5EF4-FFF2-40B4-BE49-F238E27FC236}">
                <a16:creationId xmlns:a16="http://schemas.microsoft.com/office/drawing/2014/main" id="{ED8418B0-1FB5-4AB3-A017-6370D7826B4E}"/>
              </a:ext>
            </a:extLst>
          </p:cNvPr>
          <p:cNvSpPr txBox="1"/>
          <p:nvPr/>
        </p:nvSpPr>
        <p:spPr>
          <a:xfrm>
            <a:off x="7309820" y="2214214"/>
            <a:ext cx="1073723" cy="646331"/>
          </a:xfrm>
          <a:prstGeom prst="rect">
            <a:avLst/>
          </a:prstGeom>
          <a:noFill/>
        </p:spPr>
        <p:txBody>
          <a:bodyPr wrap="square" rtlCol="0">
            <a:spAutoFit/>
          </a:bodyPr>
          <a:lstStyle/>
          <a:p>
            <a:r>
              <a:rPr lang="en-US" dirty="0">
                <a:solidFill>
                  <a:srgbClr val="C00000"/>
                </a:solidFill>
              </a:rPr>
              <a:t>E = f(O,Y)</a:t>
            </a:r>
          </a:p>
        </p:txBody>
      </p:sp>
      <p:sp>
        <p:nvSpPr>
          <p:cNvPr id="40" name="TextBox 39">
            <a:extLst>
              <a:ext uri="{FF2B5EF4-FFF2-40B4-BE49-F238E27FC236}">
                <a16:creationId xmlns:a16="http://schemas.microsoft.com/office/drawing/2014/main" id="{37716367-8648-4A61-8305-660A63E8083E}"/>
              </a:ext>
            </a:extLst>
          </p:cNvPr>
          <p:cNvSpPr txBox="1"/>
          <p:nvPr/>
        </p:nvSpPr>
        <p:spPr>
          <a:xfrm>
            <a:off x="7316747" y="2843019"/>
            <a:ext cx="698766" cy="369332"/>
          </a:xfrm>
          <a:prstGeom prst="rect">
            <a:avLst/>
          </a:prstGeom>
          <a:noFill/>
        </p:spPr>
        <p:txBody>
          <a:bodyPr wrap="square" rtlCol="0">
            <a:spAutoFit/>
          </a:bodyPr>
          <a:lstStyle/>
          <a:p>
            <a:r>
              <a:rPr lang="en-US" sz="900" dirty="0">
                <a:solidFill>
                  <a:schemeClr val="accent2">
                    <a:lumMod val="60000"/>
                    <a:lumOff val="40000"/>
                  </a:schemeClr>
                </a:solidFill>
              </a:rPr>
              <a:t>D(E) / d(O)</a:t>
            </a:r>
          </a:p>
        </p:txBody>
      </p:sp>
      <p:cxnSp>
        <p:nvCxnSpPr>
          <p:cNvPr id="38" name="Straight Arrow Connector 37">
            <a:extLst>
              <a:ext uri="{FF2B5EF4-FFF2-40B4-BE49-F238E27FC236}">
                <a16:creationId xmlns:a16="http://schemas.microsoft.com/office/drawing/2014/main" id="{D94A4178-0B02-4052-9FAA-EBB3C1CF4D00}"/>
              </a:ext>
            </a:extLst>
          </p:cNvPr>
          <p:cNvCxnSpPr>
            <a:cxnSpLocks/>
            <a:endCxn id="35" idx="2"/>
          </p:cNvCxnSpPr>
          <p:nvPr/>
        </p:nvCxnSpPr>
        <p:spPr>
          <a:xfrm flipV="1">
            <a:off x="2326028" y="2432659"/>
            <a:ext cx="2669173" cy="1597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68250CB-16C2-4F80-A9AF-1D8E559BE647}"/>
              </a:ext>
            </a:extLst>
          </p:cNvPr>
          <p:cNvSpPr txBox="1"/>
          <p:nvPr/>
        </p:nvSpPr>
        <p:spPr>
          <a:xfrm>
            <a:off x="2927818" y="2838449"/>
            <a:ext cx="951003" cy="369332"/>
          </a:xfrm>
          <a:prstGeom prst="rect">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p:spPr>
        <p:txBody>
          <a:bodyPr wrap="square" rtlCol="0">
            <a:spAutoFit/>
          </a:bodyPr>
          <a:lstStyle/>
          <a:p>
            <a:r>
              <a:rPr lang="en-US" sz="900" dirty="0">
                <a:solidFill>
                  <a:schemeClr val="tx2"/>
                </a:solidFill>
              </a:rPr>
              <a:t>d(i2) / d(NLF()1</a:t>
            </a:r>
            <a:r>
              <a:rPr lang="en-US" sz="900" dirty="0">
                <a:solidFill>
                  <a:schemeClr val="accent4">
                    <a:lumMod val="60000"/>
                    <a:lumOff val="40000"/>
                  </a:schemeClr>
                </a:solidFill>
              </a:rPr>
              <a:t>)</a:t>
            </a:r>
          </a:p>
        </p:txBody>
      </p:sp>
      <p:sp>
        <p:nvSpPr>
          <p:cNvPr id="42" name="TextBox 41">
            <a:extLst>
              <a:ext uri="{FF2B5EF4-FFF2-40B4-BE49-F238E27FC236}">
                <a16:creationId xmlns:a16="http://schemas.microsoft.com/office/drawing/2014/main" id="{F13C6F67-516D-459D-8360-72D6EFDF4910}"/>
              </a:ext>
            </a:extLst>
          </p:cNvPr>
          <p:cNvSpPr txBox="1"/>
          <p:nvPr/>
        </p:nvSpPr>
        <p:spPr>
          <a:xfrm>
            <a:off x="1810979" y="2839016"/>
            <a:ext cx="1025091" cy="369332"/>
          </a:xfrm>
          <a:prstGeom prst="rect">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p:spPr>
        <p:txBody>
          <a:bodyPr wrap="square" rtlCol="0">
            <a:spAutoFit/>
          </a:bodyPr>
          <a:lstStyle/>
          <a:p>
            <a:r>
              <a:rPr lang="en-US" sz="900" dirty="0">
                <a:solidFill>
                  <a:schemeClr val="accent2">
                    <a:lumMod val="50000"/>
                  </a:schemeClr>
                </a:solidFill>
              </a:rPr>
              <a:t>d(NLF()1) / d(LF()1)</a:t>
            </a:r>
          </a:p>
        </p:txBody>
      </p:sp>
      <p:sp>
        <p:nvSpPr>
          <p:cNvPr id="8" name="Oval 7"/>
          <p:cNvSpPr/>
          <p:nvPr/>
        </p:nvSpPr>
        <p:spPr>
          <a:xfrm>
            <a:off x="1559057" y="2058221"/>
            <a:ext cx="765501" cy="720301"/>
          </a:xfrm>
          <a:prstGeom prst="ellipse">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v</a:t>
            </a:r>
          </a:p>
        </p:txBody>
      </p:sp>
      <p:cxnSp>
        <p:nvCxnSpPr>
          <p:cNvPr id="4" name="Straight Arrow Connector 3">
            <a:extLst>
              <a:ext uri="{FF2B5EF4-FFF2-40B4-BE49-F238E27FC236}">
                <a16:creationId xmlns:a16="http://schemas.microsoft.com/office/drawing/2014/main" id="{268970EB-5A34-443F-B7E9-619380E8F89A}"/>
              </a:ext>
            </a:extLst>
          </p:cNvPr>
          <p:cNvCxnSpPr>
            <a:cxnSpLocks/>
            <a:endCxn id="8" idx="2"/>
          </p:cNvCxnSpPr>
          <p:nvPr/>
        </p:nvCxnSpPr>
        <p:spPr>
          <a:xfrm>
            <a:off x="1260138" y="2418371"/>
            <a:ext cx="298918" cy="0"/>
          </a:xfrm>
          <a:prstGeom prst="straightConnector1">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a:ln w="3492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FC816A1-1228-421F-8665-88414B072A1F}"/>
              </a:ext>
            </a:extLst>
          </p:cNvPr>
          <p:cNvSpPr txBox="1"/>
          <p:nvPr/>
        </p:nvSpPr>
        <p:spPr>
          <a:xfrm>
            <a:off x="1604320" y="2352714"/>
            <a:ext cx="676445" cy="323165"/>
          </a:xfrm>
          <a:prstGeom prst="rect">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p:spPr>
        <p:txBody>
          <a:bodyPr wrap="square" rtlCol="0">
            <a:spAutoFit/>
          </a:bodyPr>
          <a:lstStyle/>
          <a:p>
            <a:r>
              <a:rPr lang="en-US" sz="750" dirty="0">
                <a:solidFill>
                  <a:schemeClr val="tx2"/>
                </a:solidFill>
              </a:rPr>
              <a:t>LF()1 / NLF()1</a:t>
            </a:r>
          </a:p>
        </p:txBody>
      </p:sp>
      <p:sp>
        <p:nvSpPr>
          <p:cNvPr id="43" name="TextBox 42">
            <a:extLst>
              <a:ext uri="{FF2B5EF4-FFF2-40B4-BE49-F238E27FC236}">
                <a16:creationId xmlns:a16="http://schemas.microsoft.com/office/drawing/2014/main" id="{09780288-5176-465B-BA44-FE5083507601}"/>
              </a:ext>
            </a:extLst>
          </p:cNvPr>
          <p:cNvSpPr txBox="1"/>
          <p:nvPr/>
        </p:nvSpPr>
        <p:spPr>
          <a:xfrm>
            <a:off x="1281362" y="2172329"/>
            <a:ext cx="276225" cy="415498"/>
          </a:xfrm>
          <a:prstGeom prst="rect">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p:spPr>
        <p:txBody>
          <a:bodyPr wrap="square" rtlCol="0">
            <a:spAutoFit/>
          </a:bodyPr>
          <a:lstStyle/>
          <a:p>
            <a:r>
              <a:rPr lang="en-US" sz="1050" dirty="0"/>
              <a:t>i1</a:t>
            </a:r>
          </a:p>
        </p:txBody>
      </p:sp>
      <p:sp>
        <p:nvSpPr>
          <p:cNvPr id="44" name="TextBox 43">
            <a:extLst>
              <a:ext uri="{FF2B5EF4-FFF2-40B4-BE49-F238E27FC236}">
                <a16:creationId xmlns:a16="http://schemas.microsoft.com/office/drawing/2014/main" id="{85748DFE-46E5-4B30-9FFD-EACD0E7F61BD}"/>
              </a:ext>
            </a:extLst>
          </p:cNvPr>
          <p:cNvSpPr txBox="1"/>
          <p:nvPr/>
        </p:nvSpPr>
        <p:spPr>
          <a:xfrm>
            <a:off x="177512" y="2839584"/>
            <a:ext cx="765501" cy="369332"/>
          </a:xfrm>
          <a:prstGeom prst="rect">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p:spPr>
        <p:txBody>
          <a:bodyPr wrap="square" rtlCol="0">
            <a:spAutoFit/>
          </a:bodyPr>
          <a:lstStyle/>
          <a:p>
            <a:r>
              <a:rPr lang="en-US" sz="900" dirty="0"/>
              <a:t>d(E) / d(i1)  =     </a:t>
            </a:r>
          </a:p>
        </p:txBody>
      </p:sp>
      <p:sp>
        <p:nvSpPr>
          <p:cNvPr id="45" name="TextBox 44">
            <a:extLst>
              <a:ext uri="{FF2B5EF4-FFF2-40B4-BE49-F238E27FC236}">
                <a16:creationId xmlns:a16="http://schemas.microsoft.com/office/drawing/2014/main" id="{9A063569-CDD6-4D6F-9C9B-C5A1FD15A6B6}"/>
              </a:ext>
            </a:extLst>
          </p:cNvPr>
          <p:cNvSpPr txBox="1"/>
          <p:nvPr/>
        </p:nvSpPr>
        <p:spPr>
          <a:xfrm>
            <a:off x="890716" y="2839583"/>
            <a:ext cx="822195" cy="369332"/>
          </a:xfrm>
          <a:prstGeom prst="rect">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p:spPr>
        <p:txBody>
          <a:bodyPr wrap="square" rtlCol="0">
            <a:spAutoFit/>
          </a:bodyPr>
          <a:lstStyle/>
          <a:p>
            <a:r>
              <a:rPr lang="en-US" sz="900" dirty="0">
                <a:solidFill>
                  <a:schemeClr val="accent5">
                    <a:lumMod val="75000"/>
                  </a:schemeClr>
                </a:solidFill>
              </a:rPr>
              <a:t>d(LF()1) / d(i1)</a:t>
            </a:r>
          </a:p>
        </p:txBody>
      </p:sp>
      <p:sp>
        <p:nvSpPr>
          <p:cNvPr id="11" name="TextBox 10">
            <a:extLst>
              <a:ext uri="{FF2B5EF4-FFF2-40B4-BE49-F238E27FC236}">
                <a16:creationId xmlns:a16="http://schemas.microsoft.com/office/drawing/2014/main" id="{BC8506A6-562D-4FC9-B95A-9A2F445A7E9B}"/>
              </a:ext>
            </a:extLst>
          </p:cNvPr>
          <p:cNvSpPr txBox="1"/>
          <p:nvPr/>
        </p:nvSpPr>
        <p:spPr>
          <a:xfrm>
            <a:off x="1666984" y="2839028"/>
            <a:ext cx="185738" cy="230832"/>
          </a:xfrm>
          <a:prstGeom prst="rect">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p:spPr>
        <p:txBody>
          <a:bodyPr wrap="square" rtlCol="0">
            <a:spAutoFit/>
          </a:bodyPr>
          <a:lstStyle/>
          <a:p>
            <a:r>
              <a:rPr lang="en-US" sz="900" dirty="0"/>
              <a:t>*</a:t>
            </a:r>
          </a:p>
        </p:txBody>
      </p:sp>
      <p:sp>
        <p:nvSpPr>
          <p:cNvPr id="25" name="TextBox 24">
            <a:extLst>
              <a:ext uri="{FF2B5EF4-FFF2-40B4-BE49-F238E27FC236}">
                <a16:creationId xmlns:a16="http://schemas.microsoft.com/office/drawing/2014/main" id="{2D2A6EDC-3D4D-4236-84C1-EF6DB4F02FA5}"/>
              </a:ext>
            </a:extLst>
          </p:cNvPr>
          <p:cNvSpPr txBox="1"/>
          <p:nvPr/>
        </p:nvSpPr>
        <p:spPr>
          <a:xfrm>
            <a:off x="2758609" y="2835671"/>
            <a:ext cx="185738" cy="230832"/>
          </a:xfrm>
          <a:prstGeom prst="rect">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p:spPr>
        <p:txBody>
          <a:bodyPr wrap="square" rtlCol="0">
            <a:spAutoFit/>
          </a:bodyPr>
          <a:lstStyle/>
          <a:p>
            <a:r>
              <a:rPr lang="en-US" sz="900" dirty="0"/>
              <a:t>*</a:t>
            </a:r>
          </a:p>
        </p:txBody>
      </p:sp>
      <p:sp>
        <p:nvSpPr>
          <p:cNvPr id="28" name="TextBox 27">
            <a:extLst>
              <a:ext uri="{FF2B5EF4-FFF2-40B4-BE49-F238E27FC236}">
                <a16:creationId xmlns:a16="http://schemas.microsoft.com/office/drawing/2014/main" id="{3EFED14D-8BA1-41F5-884D-70B48C96592B}"/>
              </a:ext>
            </a:extLst>
          </p:cNvPr>
          <p:cNvSpPr txBox="1"/>
          <p:nvPr/>
        </p:nvSpPr>
        <p:spPr>
          <a:xfrm>
            <a:off x="6228230" y="2845593"/>
            <a:ext cx="951003" cy="36933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wrap="square" rtlCol="0">
            <a:spAutoFit/>
          </a:bodyPr>
          <a:lstStyle/>
          <a:p>
            <a:r>
              <a:rPr lang="en-US" sz="900" dirty="0">
                <a:solidFill>
                  <a:schemeClr val="tx2"/>
                </a:solidFill>
              </a:rPr>
              <a:t>d(O) / d(NLF()2)</a:t>
            </a:r>
          </a:p>
        </p:txBody>
      </p:sp>
      <p:sp>
        <p:nvSpPr>
          <p:cNvPr id="29" name="TextBox 28">
            <a:extLst>
              <a:ext uri="{FF2B5EF4-FFF2-40B4-BE49-F238E27FC236}">
                <a16:creationId xmlns:a16="http://schemas.microsoft.com/office/drawing/2014/main" id="{509AEC6E-DF23-4012-A8F7-C4A945D6E346}"/>
              </a:ext>
            </a:extLst>
          </p:cNvPr>
          <p:cNvSpPr txBox="1"/>
          <p:nvPr/>
        </p:nvSpPr>
        <p:spPr>
          <a:xfrm>
            <a:off x="5182829" y="2846160"/>
            <a:ext cx="1025091" cy="36933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wrap="square" rtlCol="0">
            <a:spAutoFit/>
          </a:bodyPr>
          <a:lstStyle/>
          <a:p>
            <a:r>
              <a:rPr lang="en-US" sz="900" dirty="0">
                <a:solidFill>
                  <a:schemeClr val="accent2">
                    <a:lumMod val="50000"/>
                  </a:schemeClr>
                </a:solidFill>
              </a:rPr>
              <a:t>d(NLF()2) / d(LF()2)</a:t>
            </a:r>
          </a:p>
        </p:txBody>
      </p:sp>
      <p:sp>
        <p:nvSpPr>
          <p:cNvPr id="35" name="Oval 34">
            <a:extLst>
              <a:ext uri="{FF2B5EF4-FFF2-40B4-BE49-F238E27FC236}">
                <a16:creationId xmlns:a16="http://schemas.microsoft.com/office/drawing/2014/main" id="{BB967E39-3E22-4419-BEBA-391F19D75137}"/>
              </a:ext>
            </a:extLst>
          </p:cNvPr>
          <p:cNvSpPr/>
          <p:nvPr/>
        </p:nvSpPr>
        <p:spPr>
          <a:xfrm>
            <a:off x="4995200" y="2072509"/>
            <a:ext cx="765501" cy="720301"/>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t>v</a:t>
            </a:r>
          </a:p>
        </p:txBody>
      </p:sp>
      <p:cxnSp>
        <p:nvCxnSpPr>
          <p:cNvPr id="46" name="Straight Arrow Connector 45">
            <a:extLst>
              <a:ext uri="{FF2B5EF4-FFF2-40B4-BE49-F238E27FC236}">
                <a16:creationId xmlns:a16="http://schemas.microsoft.com/office/drawing/2014/main" id="{F8D84222-E12B-479E-8EBA-62CF18168439}"/>
              </a:ext>
            </a:extLst>
          </p:cNvPr>
          <p:cNvCxnSpPr>
            <a:cxnSpLocks/>
          </p:cNvCxnSpPr>
          <p:nvPr/>
        </p:nvCxnSpPr>
        <p:spPr>
          <a:xfrm>
            <a:off x="5762172" y="2462920"/>
            <a:ext cx="297448" cy="5486"/>
          </a:xfrm>
          <a:prstGeom prst="straightConnector1">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4925">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CA66F98-6A12-4A72-A7A1-3EBE6B9A51FF}"/>
              </a:ext>
            </a:extLst>
          </p:cNvPr>
          <p:cNvSpPr txBox="1"/>
          <p:nvPr/>
        </p:nvSpPr>
        <p:spPr>
          <a:xfrm>
            <a:off x="5805964" y="2201826"/>
            <a:ext cx="303062" cy="253916"/>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wrap="square" rtlCol="0">
            <a:spAutoFit/>
          </a:bodyPr>
          <a:lstStyle/>
          <a:p>
            <a:r>
              <a:rPr lang="en-US" sz="1050" dirty="0"/>
              <a:t>O</a:t>
            </a:r>
          </a:p>
        </p:txBody>
      </p:sp>
      <p:sp>
        <p:nvSpPr>
          <p:cNvPr id="48" name="TextBox 47">
            <a:extLst>
              <a:ext uri="{FF2B5EF4-FFF2-40B4-BE49-F238E27FC236}">
                <a16:creationId xmlns:a16="http://schemas.microsoft.com/office/drawing/2014/main" id="{DA56F91B-C9C3-44BA-8F32-5F92919B698A}"/>
              </a:ext>
            </a:extLst>
          </p:cNvPr>
          <p:cNvSpPr txBox="1"/>
          <p:nvPr/>
        </p:nvSpPr>
        <p:spPr>
          <a:xfrm>
            <a:off x="5019033" y="2359857"/>
            <a:ext cx="720238" cy="323165"/>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wrap="square" rtlCol="0">
            <a:spAutoFit/>
          </a:bodyPr>
          <a:lstStyle/>
          <a:p>
            <a:r>
              <a:rPr lang="en-US" sz="750" b="1" dirty="0">
                <a:solidFill>
                  <a:schemeClr val="tx2"/>
                </a:solidFill>
              </a:rPr>
              <a:t>LF()2 / NLF()2</a:t>
            </a:r>
          </a:p>
        </p:txBody>
      </p:sp>
      <p:sp>
        <p:nvSpPr>
          <p:cNvPr id="49" name="TextBox 48">
            <a:extLst>
              <a:ext uri="{FF2B5EF4-FFF2-40B4-BE49-F238E27FC236}">
                <a16:creationId xmlns:a16="http://schemas.microsoft.com/office/drawing/2014/main" id="{75958DB1-ADD6-4B53-95E2-CE0B62BE5C19}"/>
              </a:ext>
            </a:extLst>
          </p:cNvPr>
          <p:cNvSpPr txBox="1"/>
          <p:nvPr/>
        </p:nvSpPr>
        <p:spPr>
          <a:xfrm>
            <a:off x="3446081" y="2161853"/>
            <a:ext cx="656145" cy="253916"/>
          </a:xfrm>
          <a:prstGeom prst="rect">
            <a:avLst/>
          </a:prstGeom>
          <a:noFill/>
        </p:spPr>
        <p:txBody>
          <a:bodyPr wrap="square" rtlCol="0">
            <a:spAutoFit/>
          </a:bodyPr>
          <a:lstStyle/>
          <a:p>
            <a:r>
              <a:rPr lang="en-US" sz="1050" dirty="0"/>
              <a:t>O1 = i2</a:t>
            </a:r>
          </a:p>
        </p:txBody>
      </p:sp>
      <p:sp>
        <p:nvSpPr>
          <p:cNvPr id="32" name="TextBox 31">
            <a:extLst>
              <a:ext uri="{FF2B5EF4-FFF2-40B4-BE49-F238E27FC236}">
                <a16:creationId xmlns:a16="http://schemas.microsoft.com/office/drawing/2014/main" id="{10BD0A3B-FF57-41F1-83CF-4A3B800760C6}"/>
              </a:ext>
            </a:extLst>
          </p:cNvPr>
          <p:cNvSpPr txBox="1"/>
          <p:nvPr/>
        </p:nvSpPr>
        <p:spPr>
          <a:xfrm>
            <a:off x="4312648" y="2839583"/>
            <a:ext cx="893557" cy="36933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wrap="square" rtlCol="0">
            <a:spAutoFit/>
          </a:bodyPr>
          <a:lstStyle/>
          <a:p>
            <a:r>
              <a:rPr lang="en-US" sz="900" dirty="0">
                <a:solidFill>
                  <a:schemeClr val="accent5">
                    <a:lumMod val="75000"/>
                  </a:schemeClr>
                </a:solidFill>
              </a:rPr>
              <a:t>D(LF()2) / d(i2)</a:t>
            </a:r>
          </a:p>
        </p:txBody>
      </p:sp>
      <p:sp>
        <p:nvSpPr>
          <p:cNvPr id="33" name="TextBox 32">
            <a:extLst>
              <a:ext uri="{FF2B5EF4-FFF2-40B4-BE49-F238E27FC236}">
                <a16:creationId xmlns:a16="http://schemas.microsoft.com/office/drawing/2014/main" id="{AC10CD66-F325-4610-9B39-CBDDEFFBE6FC}"/>
              </a:ext>
            </a:extLst>
          </p:cNvPr>
          <p:cNvSpPr txBox="1"/>
          <p:nvPr/>
        </p:nvSpPr>
        <p:spPr>
          <a:xfrm>
            <a:off x="5074552" y="2846173"/>
            <a:ext cx="185738" cy="23083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wrap="square" rtlCol="0">
            <a:spAutoFit/>
          </a:bodyPr>
          <a:lstStyle/>
          <a:p>
            <a:r>
              <a:rPr lang="en-US" sz="900" dirty="0"/>
              <a:t>*</a:t>
            </a:r>
          </a:p>
        </p:txBody>
      </p:sp>
      <p:sp>
        <p:nvSpPr>
          <p:cNvPr id="34" name="TextBox 33">
            <a:extLst>
              <a:ext uri="{FF2B5EF4-FFF2-40B4-BE49-F238E27FC236}">
                <a16:creationId xmlns:a16="http://schemas.microsoft.com/office/drawing/2014/main" id="{6945DE63-33AB-4C42-90DC-B2A015495E24}"/>
              </a:ext>
            </a:extLst>
          </p:cNvPr>
          <p:cNvSpPr txBox="1"/>
          <p:nvPr/>
        </p:nvSpPr>
        <p:spPr>
          <a:xfrm>
            <a:off x="6109027" y="2842814"/>
            <a:ext cx="185738" cy="230832"/>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wrap="square" rtlCol="0">
            <a:spAutoFit/>
          </a:bodyPr>
          <a:lstStyle/>
          <a:p>
            <a:r>
              <a:rPr lang="en-US" sz="900" dirty="0"/>
              <a:t>*</a:t>
            </a:r>
          </a:p>
        </p:txBody>
      </p:sp>
      <p:sp>
        <p:nvSpPr>
          <p:cNvPr id="50" name="TextBox 49">
            <a:extLst>
              <a:ext uri="{FF2B5EF4-FFF2-40B4-BE49-F238E27FC236}">
                <a16:creationId xmlns:a16="http://schemas.microsoft.com/office/drawing/2014/main" id="{971B82DA-1FAE-4DC2-AA19-AD47FFCED564}"/>
              </a:ext>
            </a:extLst>
          </p:cNvPr>
          <p:cNvSpPr txBox="1"/>
          <p:nvPr/>
        </p:nvSpPr>
        <p:spPr>
          <a:xfrm>
            <a:off x="3960289" y="2837266"/>
            <a:ext cx="185738" cy="230832"/>
          </a:xfrm>
          <a:prstGeom prst="rect">
            <a:avLst/>
          </a:prstGeom>
          <a:noFill/>
        </p:spPr>
        <p:txBody>
          <a:bodyPr wrap="square" rtlCol="0">
            <a:spAutoFit/>
          </a:bodyPr>
          <a:lstStyle/>
          <a:p>
            <a:r>
              <a:rPr lang="en-US" sz="900" dirty="0"/>
              <a:t>*</a:t>
            </a:r>
          </a:p>
        </p:txBody>
      </p:sp>
      <p:sp>
        <p:nvSpPr>
          <p:cNvPr id="51" name="TextBox 50">
            <a:extLst>
              <a:ext uri="{FF2B5EF4-FFF2-40B4-BE49-F238E27FC236}">
                <a16:creationId xmlns:a16="http://schemas.microsoft.com/office/drawing/2014/main" id="{F530A158-99E5-4284-B1C3-465EE125C269}"/>
              </a:ext>
            </a:extLst>
          </p:cNvPr>
          <p:cNvSpPr txBox="1"/>
          <p:nvPr/>
        </p:nvSpPr>
        <p:spPr>
          <a:xfrm>
            <a:off x="7179234" y="2861449"/>
            <a:ext cx="185738" cy="230832"/>
          </a:xfrm>
          <a:prstGeom prst="rect">
            <a:avLst/>
          </a:prstGeom>
          <a:noFill/>
        </p:spPr>
        <p:txBody>
          <a:bodyPr wrap="square" rtlCol="0">
            <a:spAutoFit/>
          </a:bodyPr>
          <a:lstStyle/>
          <a:p>
            <a:r>
              <a:rPr lang="en-US" sz="900" dirty="0"/>
              <a:t>*</a:t>
            </a:r>
          </a:p>
        </p:txBody>
      </p:sp>
      <mc:AlternateContent xmlns:mc="http://schemas.openxmlformats.org/markup-compatibility/2006" xmlns:a14="http://schemas.microsoft.com/office/drawing/2010/main">
        <mc:Choice Requires="a14">
          <p:sp>
            <p:nvSpPr>
              <p:cNvPr id="52" name="Rectangle 3">
                <a:extLst>
                  <a:ext uri="{FF2B5EF4-FFF2-40B4-BE49-F238E27FC236}">
                    <a16:creationId xmlns:a16="http://schemas.microsoft.com/office/drawing/2014/main" id="{5EA0ED9D-61BA-466A-9998-F9C340E09C7A}"/>
                  </a:ext>
                </a:extLst>
              </p:cNvPr>
              <p:cNvSpPr txBox="1">
                <a:spLocks noChangeArrowheads="1"/>
              </p:cNvSpPr>
              <p:nvPr/>
            </p:nvSpPr>
            <p:spPr>
              <a:xfrm>
                <a:off x="473951" y="3152959"/>
                <a:ext cx="7484187" cy="3004797"/>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68" indent="-257168">
                  <a:buFont typeface="+mj-lt"/>
                  <a:buAutoNum type="alphaLcPeriod"/>
                </a:pPr>
                <a:r>
                  <a:rPr lang="en-US" sz="1200" dirty="0">
                    <a:solidFill>
                      <a:schemeClr val="tx2"/>
                    </a:solidFill>
                  </a:rPr>
                  <a:t>As we add more and more layers to a neural network (make it deeper), the chain equation extends across layers as shown above</a:t>
                </a:r>
              </a:p>
              <a:p>
                <a:pPr marL="257168" indent="-257168">
                  <a:buFont typeface="+mj-lt"/>
                  <a:buAutoNum type="alphaLcPeriod"/>
                </a:pPr>
                <a:r>
                  <a:rPr lang="en-US" sz="1200" dirty="0">
                    <a:solidFill>
                      <a:schemeClr val="tx2"/>
                    </a:solidFill>
                  </a:rPr>
                  <a:t>The chain of equations with multiplication operator helps estimate the effect on E of a change in i1 </a:t>
                </a:r>
              </a:p>
              <a:p>
                <a:pPr marL="257168" indent="-257168">
                  <a:buFont typeface="+mj-lt"/>
                  <a:buAutoNum type="alphaLcPeriod"/>
                </a:pPr>
                <a:r>
                  <a:rPr lang="en-US" sz="1200" dirty="0">
                    <a:solidFill>
                      <a:schemeClr val="tx2"/>
                    </a:solidFill>
                  </a:rPr>
                  <a:t>i1 is the input to the first neuron which is the input value multiplied by a coefficient / slope (not shown separately)</a:t>
                </a:r>
              </a:p>
              <a:p>
                <a:pPr marL="257168" indent="-257168">
                  <a:buFont typeface="+mj-lt"/>
                  <a:buAutoNum type="alphaLcPeriod"/>
                </a:pPr>
                <a:r>
                  <a:rPr lang="en-US" sz="1200" dirty="0">
                    <a:solidFill>
                      <a:schemeClr val="tx2"/>
                    </a:solidFill>
                  </a:rPr>
                  <a:t>Similarly, i2 is the output of first neuron multiplied by a coefficient (not shown separately)</a:t>
                </a:r>
              </a:p>
              <a:p>
                <a:pPr marL="257168" indent="-257168">
                  <a:buFont typeface="+mj-lt"/>
                  <a:buAutoNum type="alphaLcPeriod"/>
                </a:pPr>
                <a:r>
                  <a:rPr lang="en-US" sz="1200" dirty="0">
                    <a:solidFill>
                      <a:schemeClr val="tx2"/>
                    </a:solidFill>
                  </a:rPr>
                  <a:t>As a result of this chain, there is a possibility of fractions appearing in the equations either because of the random values of slope fixed in first iteration and due to the derivation of the non-linear function.</a:t>
                </a:r>
              </a:p>
              <a:p>
                <a:pPr marL="257168" indent="-257168">
                  <a:buFont typeface="+mj-lt"/>
                  <a:buAutoNum type="alphaLcPeriod"/>
                </a:pPr>
                <a:r>
                  <a:rPr lang="en-US" sz="1200" dirty="0">
                    <a:solidFill>
                      <a:schemeClr val="tx2"/>
                    </a:solidFill>
                  </a:rPr>
                  <a:t>If the non linear function is a sigmoid or Tanh function, fractions are guaranteed on derivation</a:t>
                </a:r>
              </a:p>
              <a:p>
                <a:pPr marL="257168" indent="-257168">
                  <a:buFont typeface="+mj-lt"/>
                  <a:buAutoNum type="alphaLcPeriod"/>
                </a:pPr>
                <a:r>
                  <a:rPr lang="en-US" sz="1200" dirty="0">
                    <a:solidFill>
                      <a:schemeClr val="tx2"/>
                    </a:solidFill>
                  </a:rPr>
                  <a:t>Fractions multiply to give smaller fractions and as a result, the d(E) / d(i1) i.e. change in overall error for a change in inputs of first layer neuron becomes very </a:t>
                </a:r>
                <a:r>
                  <a:rPr lang="en-US" sz="1200" dirty="0" err="1">
                    <a:solidFill>
                      <a:schemeClr val="tx2"/>
                    </a:solidFill>
                  </a:rPr>
                  <a:t>very</a:t>
                </a:r>
                <a:r>
                  <a:rPr lang="en-US" sz="1200" dirty="0">
                    <a:solidFill>
                      <a:schemeClr val="tx2"/>
                    </a:solidFill>
                  </a:rPr>
                  <a:t> small in magnitude leading to no significant change in the coefficient</a:t>
                </a:r>
              </a:p>
              <a:p>
                <a:pPr marL="257168" indent="-257168">
                  <a:buFont typeface="+mj-lt"/>
                  <a:buAutoNum type="alphaLcPeriod"/>
                </a:pPr>
                <a:r>
                  <a:rPr lang="en-US" sz="1200" b="1" dirty="0">
                    <a:solidFill>
                      <a:schemeClr val="tx2"/>
                    </a:solidFill>
                  </a:rPr>
                  <a:t>Note:</a:t>
                </a:r>
                <a:r>
                  <a:rPr lang="en-US" sz="1200" dirty="0">
                    <a:solidFill>
                      <a:schemeClr val="tx2"/>
                    </a:solidFill>
                  </a:rPr>
                  <a:t>   change in </a:t>
                </a:r>
                <a:r>
                  <a:rPr lang="en-US" sz="1200" dirty="0" err="1">
                    <a:solidFill>
                      <a:schemeClr val="tx2"/>
                    </a:solidFill>
                  </a:rPr>
                  <a:t>coef</a:t>
                </a:r>
                <a:r>
                  <a:rPr lang="en-US" sz="1200" dirty="0">
                    <a:solidFill>
                      <a:schemeClr val="tx2"/>
                    </a:solidFill>
                  </a:rPr>
                  <a:t> at any stage is   </a:t>
                </a:r>
                <a14:m>
                  <m:oMath xmlns:m="http://schemas.openxmlformats.org/officeDocument/2006/math">
                    <m:sSup>
                      <m:sSupPr>
                        <m:ctrlPr>
                          <a:rPr lang="en-US" sz="1200" i="1">
                            <a:solidFill>
                              <a:schemeClr val="tx2"/>
                            </a:solidFill>
                            <a:latin typeface="Cambria Math" panose="02040503050406030204" pitchFamily="18" charset="0"/>
                          </a:rPr>
                        </m:ctrlPr>
                      </m:sSupPr>
                      <m:e>
                        <m:r>
                          <a:rPr lang="en-US" sz="1200" i="1">
                            <a:solidFill>
                              <a:schemeClr val="tx2"/>
                            </a:solidFill>
                            <a:latin typeface="Cambria Math" panose="02040503050406030204" pitchFamily="18" charset="0"/>
                          </a:rPr>
                          <m:t>𝑊</m:t>
                        </m:r>
                      </m:e>
                      <m:sup>
                        <m:r>
                          <a:rPr lang="en-US" sz="1200" i="1">
                            <a:solidFill>
                              <a:schemeClr val="tx2"/>
                            </a:solidFill>
                            <a:latin typeface="Cambria Math" panose="02040503050406030204" pitchFamily="18" charset="0"/>
                          </a:rPr>
                          <m:t>𝑁𝑒𝑤</m:t>
                        </m:r>
                        <m:r>
                          <a:rPr lang="en-US" sz="1200" i="1">
                            <a:solidFill>
                              <a:schemeClr val="tx2"/>
                            </a:solidFill>
                            <a:latin typeface="Cambria Math" panose="02040503050406030204" pitchFamily="18" charset="0"/>
                          </a:rPr>
                          <m:t> </m:t>
                        </m:r>
                      </m:sup>
                    </m:sSup>
                  </m:oMath>
                </a14:m>
                <a:r>
                  <a:rPr lang="en-US" sz="1200" dirty="0">
                    <a:solidFill>
                      <a:schemeClr val="tx2"/>
                    </a:solidFill>
                  </a:rPr>
                  <a:t> = </a:t>
                </a:r>
                <a14:m>
                  <m:oMath xmlns:m="http://schemas.openxmlformats.org/officeDocument/2006/math">
                    <m:sSup>
                      <m:sSupPr>
                        <m:ctrlPr>
                          <a:rPr lang="en-US" sz="1200" i="1">
                            <a:solidFill>
                              <a:schemeClr val="tx2"/>
                            </a:solidFill>
                            <a:latin typeface="Cambria Math" panose="02040503050406030204" pitchFamily="18" charset="0"/>
                          </a:rPr>
                        </m:ctrlPr>
                      </m:sSupPr>
                      <m:e>
                        <m:r>
                          <a:rPr lang="en-US" sz="1200" i="1">
                            <a:solidFill>
                              <a:schemeClr val="tx2"/>
                            </a:solidFill>
                            <a:latin typeface="Cambria Math" panose="02040503050406030204" pitchFamily="18" charset="0"/>
                          </a:rPr>
                          <m:t>𝑊</m:t>
                        </m:r>
                      </m:e>
                      <m:sup>
                        <m:r>
                          <a:rPr lang="en-US" sz="1200" i="1">
                            <a:solidFill>
                              <a:schemeClr val="tx2"/>
                            </a:solidFill>
                            <a:latin typeface="Cambria Math" panose="02040503050406030204" pitchFamily="18" charset="0"/>
                          </a:rPr>
                          <m:t>𝑂𝑙𝑑</m:t>
                        </m:r>
                        <m:r>
                          <a:rPr lang="en-US" sz="1200" i="1">
                            <a:solidFill>
                              <a:schemeClr val="tx2"/>
                            </a:solidFill>
                            <a:latin typeface="Cambria Math" panose="02040503050406030204" pitchFamily="18" charset="0"/>
                          </a:rPr>
                          <m:t> </m:t>
                        </m:r>
                      </m:sup>
                    </m:sSup>
                  </m:oMath>
                </a14:m>
                <a:r>
                  <a:rPr lang="en-US" sz="1200" dirty="0">
                    <a:solidFill>
                      <a:schemeClr val="tx2"/>
                    </a:solidFill>
                  </a:rPr>
                  <a:t>– </a:t>
                </a:r>
                <a:r>
                  <a:rPr lang="el-GR" sz="1200" dirty="0">
                    <a:solidFill>
                      <a:schemeClr val="tx2"/>
                    </a:solidFill>
                  </a:rPr>
                  <a:t>ὴ</a:t>
                </a:r>
                <a:r>
                  <a:rPr lang="en-US" sz="1200" dirty="0">
                    <a:solidFill>
                      <a:schemeClr val="tx2"/>
                    </a:solidFill>
                  </a:rPr>
                  <a:t>(d(E)/d(w))</a:t>
                </a:r>
              </a:p>
              <a:p>
                <a:pPr marL="0" indent="0">
                  <a:buNone/>
                </a:pPr>
                <a:endParaRPr lang="en-US" sz="1350" dirty="0">
                  <a:solidFill>
                    <a:schemeClr val="accent4">
                      <a:lumMod val="60000"/>
                      <a:lumOff val="40000"/>
                    </a:schemeClr>
                  </a:solidFill>
                </a:endParaRPr>
              </a:p>
            </p:txBody>
          </p:sp>
        </mc:Choice>
        <mc:Fallback xmlns="">
          <p:sp>
            <p:nvSpPr>
              <p:cNvPr id="52" name="Rectangle 3">
                <a:extLst>
                  <a:ext uri="{FF2B5EF4-FFF2-40B4-BE49-F238E27FC236}">
                    <a16:creationId xmlns:a16="http://schemas.microsoft.com/office/drawing/2014/main" id="{5EA0ED9D-61BA-466A-9998-F9C340E09C7A}"/>
                  </a:ext>
                </a:extLst>
              </p:cNvPr>
              <p:cNvSpPr txBox="1">
                <a:spLocks noRot="1" noChangeAspect="1" noMove="1" noResize="1" noEditPoints="1" noAdjustHandles="1" noChangeArrowheads="1" noChangeShapeType="1" noTextEdit="1"/>
              </p:cNvSpPr>
              <p:nvPr/>
            </p:nvSpPr>
            <p:spPr>
              <a:xfrm>
                <a:off x="473951" y="3152959"/>
                <a:ext cx="7484187" cy="3004797"/>
              </a:xfrm>
              <a:prstGeom prst="rect">
                <a:avLst/>
              </a:prstGeom>
              <a:blipFill>
                <a:blip r:embed="rId3"/>
                <a:stretch>
                  <a:fillRect t="-203"/>
                </a:stretch>
              </a:blipFill>
            </p:spPr>
            <p:txBody>
              <a:bodyPr/>
              <a:lstStyle/>
              <a:p>
                <a:r>
                  <a:rPr lang="en-US">
                    <a:noFill/>
                  </a:rPr>
                  <a:t> </a:t>
                </a:r>
              </a:p>
            </p:txBody>
          </p:sp>
        </mc:Fallback>
      </mc:AlternateContent>
    </p:spTree>
    <p:extLst>
      <p:ext uri="{BB962C8B-B14F-4D97-AF65-F5344CB8AC3E}">
        <p14:creationId xmlns:p14="http://schemas.microsoft.com/office/powerpoint/2010/main" val="1414859601"/>
      </p:ext>
    </p:extLst>
  </p:cSld>
  <p:clrMapOvr>
    <a:masterClrMapping/>
  </p:clrMapOvr>
  <p:transition spd="med">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559676" y="1855778"/>
            <a:ext cx="7484187" cy="1191095"/>
          </a:xfrm>
        </p:spPr>
        <p:txBody>
          <a:bodyPr wrap="square">
            <a:spAutoFit/>
          </a:bodyPr>
          <a:lstStyle/>
          <a:p>
            <a:pPr marL="257168" indent="-257168">
              <a:buFont typeface="+mj-lt"/>
              <a:buAutoNum type="arabicPeriod"/>
            </a:pPr>
            <a:r>
              <a:rPr lang="en-US" sz="1050" dirty="0"/>
              <a:t>Replace the unitary NN with multi-layer multi-neuron network as shown below</a:t>
            </a:r>
          </a:p>
          <a:p>
            <a:pPr marL="257168" indent="-257168">
              <a:buFont typeface="+mj-lt"/>
              <a:buAutoNum type="arabicPeriod"/>
            </a:pPr>
            <a:r>
              <a:rPr lang="en-US" sz="1050" dirty="0"/>
              <a:t>The error at every layer will be E (same as error in the final layer)</a:t>
            </a:r>
          </a:p>
          <a:p>
            <a:pPr marL="257168" indent="-257168">
              <a:buFont typeface="+mj-lt"/>
              <a:buAutoNum type="arabicPeriod"/>
            </a:pPr>
            <a:r>
              <a:rPr lang="en-US" sz="1050" dirty="0"/>
              <a:t>However, the E will be proportionally assigned to each neuron in  layer</a:t>
            </a:r>
          </a:p>
          <a:p>
            <a:pPr marL="257168" indent="-257168">
              <a:buFont typeface="+mj-lt"/>
              <a:buAutoNum type="arabicPeriod"/>
            </a:pPr>
            <a:r>
              <a:rPr lang="en-US" sz="1050" dirty="0"/>
              <a:t>Hence, we are interested in estimating the impact of change in each neuron’s input on the overall E at that level</a:t>
            </a:r>
          </a:p>
          <a:p>
            <a:pPr marL="257168" indent="-257168">
              <a:buFont typeface="+mj-lt"/>
              <a:buAutoNum type="arabicPeriod"/>
            </a:pPr>
            <a:r>
              <a:rPr lang="en-US" sz="1050" dirty="0"/>
              <a:t>The chain rule will structurally be similar but will have more terms for each neuron at each layer given multiple connection from a node to nodes in subsequent layer . For e.g. at node 1,1</a:t>
            </a:r>
          </a:p>
        </p:txBody>
      </p:sp>
      <p:sp>
        <p:nvSpPr>
          <p:cNvPr id="21" name="Rectangle 3">
            <a:extLst>
              <a:ext uri="{FF2B5EF4-FFF2-40B4-BE49-F238E27FC236}">
                <a16:creationId xmlns:a16="http://schemas.microsoft.com/office/drawing/2014/main" id="{B94AAFE3-B338-4520-9B01-F62ECDB1DCB8}"/>
              </a:ext>
            </a:extLst>
          </p:cNvPr>
          <p:cNvSpPr txBox="1">
            <a:spLocks noChangeArrowheads="1"/>
          </p:cNvSpPr>
          <p:nvPr/>
        </p:nvSpPr>
        <p:spPr>
          <a:xfrm>
            <a:off x="559676" y="1334407"/>
            <a:ext cx="7484187" cy="30008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altLang="en-US" sz="1350" u="sng" dirty="0"/>
              <a:t>Combination of chain effect </a:t>
            </a:r>
            <a:endParaRPr lang="en-US" altLang="en-US" sz="1350" dirty="0"/>
          </a:p>
        </p:txBody>
      </p:sp>
      <p:sp>
        <p:nvSpPr>
          <p:cNvPr id="73" name="TextBox 72">
            <a:extLst>
              <a:ext uri="{FF2B5EF4-FFF2-40B4-BE49-F238E27FC236}">
                <a16:creationId xmlns:a16="http://schemas.microsoft.com/office/drawing/2014/main" id="{9575BD61-C369-485F-BA63-350F3BF01BD6}"/>
              </a:ext>
            </a:extLst>
          </p:cNvPr>
          <p:cNvSpPr txBox="1"/>
          <p:nvPr/>
        </p:nvSpPr>
        <p:spPr>
          <a:xfrm>
            <a:off x="843640" y="3261723"/>
            <a:ext cx="7243988" cy="230832"/>
          </a:xfrm>
          <a:prstGeom prst="rect">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p:spPr>
        <p:txBody>
          <a:bodyPr wrap="square" rtlCol="0">
            <a:spAutoFit/>
          </a:bodyPr>
          <a:lstStyle/>
          <a:p>
            <a:r>
              <a:rPr lang="en-US" sz="900" dirty="0"/>
              <a:t>d(E) / d(i1)  = d(</a:t>
            </a:r>
            <a:r>
              <a:rPr lang="en-US" sz="900" dirty="0" err="1"/>
              <a:t>lf</a:t>
            </a:r>
            <a:r>
              <a:rPr lang="en-US" sz="900" dirty="0"/>
              <a:t>()1) / d(i1) * d(</a:t>
            </a:r>
            <a:r>
              <a:rPr lang="en-US" sz="900" dirty="0" err="1"/>
              <a:t>nlf</a:t>
            </a:r>
            <a:r>
              <a:rPr lang="en-US" sz="900" dirty="0"/>
              <a:t>()1)/d(</a:t>
            </a:r>
            <a:r>
              <a:rPr lang="en-US" sz="900" dirty="0" err="1"/>
              <a:t>lf</a:t>
            </a:r>
            <a:r>
              <a:rPr lang="en-US" sz="900" dirty="0"/>
              <a:t>()1) * d(i2)/d(</a:t>
            </a:r>
            <a:r>
              <a:rPr lang="en-US" sz="900" dirty="0" err="1"/>
              <a:t>nlf</a:t>
            </a:r>
            <a:r>
              <a:rPr lang="en-US" sz="900" dirty="0"/>
              <a:t>()1) * d(</a:t>
            </a:r>
            <a:r>
              <a:rPr lang="en-US" sz="900" dirty="0" err="1"/>
              <a:t>lf</a:t>
            </a:r>
            <a:r>
              <a:rPr lang="en-US" sz="900" dirty="0"/>
              <a:t>()2)/d(i2) * d(</a:t>
            </a:r>
            <a:r>
              <a:rPr lang="en-US" sz="900" dirty="0" err="1"/>
              <a:t>nlf</a:t>
            </a:r>
            <a:r>
              <a:rPr lang="en-US" sz="900" dirty="0"/>
              <a:t>()2/</a:t>
            </a:r>
            <a:r>
              <a:rPr lang="en-US" sz="900" dirty="0" err="1"/>
              <a:t>dlf</a:t>
            </a:r>
            <a:r>
              <a:rPr lang="en-US" sz="900" dirty="0"/>
              <a:t>()2) * d(O)/d(</a:t>
            </a:r>
            <a:r>
              <a:rPr lang="en-US" sz="900" dirty="0" err="1"/>
              <a:t>nlf</a:t>
            </a:r>
            <a:r>
              <a:rPr lang="en-US" sz="900" dirty="0"/>
              <a:t>()2) * d(E)/d(O)    </a:t>
            </a:r>
          </a:p>
        </p:txBody>
      </p:sp>
      <p:grpSp>
        <p:nvGrpSpPr>
          <p:cNvPr id="403482" name="Group 403481">
            <a:extLst>
              <a:ext uri="{FF2B5EF4-FFF2-40B4-BE49-F238E27FC236}">
                <a16:creationId xmlns:a16="http://schemas.microsoft.com/office/drawing/2014/main" id="{4F4E3D66-77AF-45D2-BF94-3EE21CBE165F}"/>
              </a:ext>
            </a:extLst>
          </p:cNvPr>
          <p:cNvGrpSpPr/>
          <p:nvPr/>
        </p:nvGrpSpPr>
        <p:grpSpPr>
          <a:xfrm>
            <a:off x="937507" y="4183806"/>
            <a:ext cx="2648657" cy="1716007"/>
            <a:chOff x="1002357" y="3976297"/>
            <a:chExt cx="4724400" cy="3022368"/>
          </a:xfrm>
        </p:grpSpPr>
        <p:pic>
          <p:nvPicPr>
            <p:cNvPr id="403472" name="Picture 403471">
              <a:extLst>
                <a:ext uri="{FF2B5EF4-FFF2-40B4-BE49-F238E27FC236}">
                  <a16:creationId xmlns:a16="http://schemas.microsoft.com/office/drawing/2014/main" id="{1F58AB3F-0968-4469-868B-75EE2EB4ADBA}"/>
                </a:ext>
              </a:extLst>
            </p:cNvPr>
            <p:cNvPicPr>
              <a:picLocks noChangeAspect="1"/>
            </p:cNvPicPr>
            <p:nvPr/>
          </p:nvPicPr>
          <p:blipFill>
            <a:blip r:embed="rId3"/>
            <a:stretch>
              <a:fillRect/>
            </a:stretch>
          </p:blipFill>
          <p:spPr>
            <a:xfrm>
              <a:off x="1002357" y="3976297"/>
              <a:ext cx="4724400" cy="2600325"/>
            </a:xfrm>
            <a:prstGeom prst="rect">
              <a:avLst/>
            </a:prstGeom>
          </p:spPr>
        </p:pic>
        <p:cxnSp>
          <p:nvCxnSpPr>
            <p:cNvPr id="3" name="Straight Arrow Connector 2">
              <a:extLst>
                <a:ext uri="{FF2B5EF4-FFF2-40B4-BE49-F238E27FC236}">
                  <a16:creationId xmlns:a16="http://schemas.microsoft.com/office/drawing/2014/main" id="{2999DEA6-F2CF-45C1-80C5-600C032DDCE2}"/>
                </a:ext>
              </a:extLst>
            </p:cNvPr>
            <p:cNvCxnSpPr/>
            <p:nvPr/>
          </p:nvCxnSpPr>
          <p:spPr>
            <a:xfrm flipV="1">
              <a:off x="2039073" y="4662200"/>
              <a:ext cx="1024118" cy="286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79DBB2-B33D-4668-A3B6-98C9CDA0CD28}"/>
                </a:ext>
              </a:extLst>
            </p:cNvPr>
            <p:cNvCxnSpPr>
              <a:cxnSpLocks/>
            </p:cNvCxnSpPr>
            <p:nvPr/>
          </p:nvCxnSpPr>
          <p:spPr>
            <a:xfrm flipV="1">
              <a:off x="2039073" y="5252417"/>
              <a:ext cx="1024119" cy="140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2F86688-00FD-42A7-9FD1-DE5EB9487B93}"/>
                </a:ext>
              </a:extLst>
            </p:cNvPr>
            <p:cNvCxnSpPr/>
            <p:nvPr/>
          </p:nvCxnSpPr>
          <p:spPr>
            <a:xfrm flipV="1">
              <a:off x="2039073" y="5842636"/>
              <a:ext cx="1024118" cy="286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193EC84-2126-430C-95F2-32FEBB895D70}"/>
                </a:ext>
              </a:extLst>
            </p:cNvPr>
            <p:cNvCxnSpPr>
              <a:cxnSpLocks/>
            </p:cNvCxnSpPr>
            <p:nvPr/>
          </p:nvCxnSpPr>
          <p:spPr>
            <a:xfrm>
              <a:off x="2039073" y="4957308"/>
              <a:ext cx="1024119" cy="295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BCA8AD-4C46-4625-BE02-B67BA2DF2FF5}"/>
                </a:ext>
              </a:extLst>
            </p:cNvPr>
            <p:cNvCxnSpPr>
              <a:cxnSpLocks/>
            </p:cNvCxnSpPr>
            <p:nvPr/>
          </p:nvCxnSpPr>
          <p:spPr>
            <a:xfrm>
              <a:off x="2039073" y="5399972"/>
              <a:ext cx="1024119" cy="295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6A812DB-7CC9-416B-8C2B-0BDBCFAAB51A}"/>
                </a:ext>
              </a:extLst>
            </p:cNvPr>
            <p:cNvCxnSpPr>
              <a:cxnSpLocks/>
            </p:cNvCxnSpPr>
            <p:nvPr/>
          </p:nvCxnSpPr>
          <p:spPr>
            <a:xfrm>
              <a:off x="2039073" y="5416275"/>
              <a:ext cx="1024119" cy="852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F5E45D6-3187-45E0-B396-C268B5336D7E}"/>
                </a:ext>
              </a:extLst>
            </p:cNvPr>
            <p:cNvCxnSpPr>
              <a:cxnSpLocks/>
            </p:cNvCxnSpPr>
            <p:nvPr/>
          </p:nvCxnSpPr>
          <p:spPr>
            <a:xfrm>
              <a:off x="2009171" y="4933666"/>
              <a:ext cx="1054020" cy="1289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605D2E9-4D93-4FE4-BFBE-2C4F06E95F88}"/>
                </a:ext>
              </a:extLst>
            </p:cNvPr>
            <p:cNvCxnSpPr>
              <a:cxnSpLocks/>
            </p:cNvCxnSpPr>
            <p:nvPr/>
          </p:nvCxnSpPr>
          <p:spPr>
            <a:xfrm>
              <a:off x="2024122" y="4940188"/>
              <a:ext cx="1068971" cy="729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52FA62A-68DF-4AAB-BA22-BCFAC3F07FA2}"/>
                </a:ext>
              </a:extLst>
            </p:cNvPr>
            <p:cNvCxnSpPr>
              <a:cxnSpLocks/>
            </p:cNvCxnSpPr>
            <p:nvPr/>
          </p:nvCxnSpPr>
          <p:spPr>
            <a:xfrm flipV="1">
              <a:off x="2046548" y="4698844"/>
              <a:ext cx="1016644" cy="68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E6BC84C-E96B-4E4D-98D9-FF5E798AF7EC}"/>
                </a:ext>
              </a:extLst>
            </p:cNvPr>
            <p:cNvCxnSpPr>
              <a:cxnSpLocks/>
            </p:cNvCxnSpPr>
            <p:nvPr/>
          </p:nvCxnSpPr>
          <p:spPr>
            <a:xfrm flipV="1">
              <a:off x="2046548" y="4676038"/>
              <a:ext cx="1039070" cy="1453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7F19AF6-A1C7-4E19-B146-BA72CF3FB64C}"/>
                </a:ext>
              </a:extLst>
            </p:cNvPr>
            <p:cNvCxnSpPr>
              <a:cxnSpLocks/>
            </p:cNvCxnSpPr>
            <p:nvPr/>
          </p:nvCxnSpPr>
          <p:spPr>
            <a:xfrm>
              <a:off x="2046548" y="6136115"/>
              <a:ext cx="1016644" cy="162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D75F37A-01B8-4039-BF31-A7FFD130928C}"/>
                </a:ext>
              </a:extLst>
            </p:cNvPr>
            <p:cNvCxnSpPr>
              <a:cxnSpLocks/>
            </p:cNvCxnSpPr>
            <p:nvPr/>
          </p:nvCxnSpPr>
          <p:spPr>
            <a:xfrm flipV="1">
              <a:off x="2046548" y="5265827"/>
              <a:ext cx="1016644" cy="840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3470" name="TextBox 403469">
              <a:extLst>
                <a:ext uri="{FF2B5EF4-FFF2-40B4-BE49-F238E27FC236}">
                  <a16:creationId xmlns:a16="http://schemas.microsoft.com/office/drawing/2014/main" id="{F62B4B55-831F-4138-B29E-759F8BEBC7CA}"/>
                </a:ext>
              </a:extLst>
            </p:cNvPr>
            <p:cNvSpPr txBox="1"/>
            <p:nvPr/>
          </p:nvSpPr>
          <p:spPr>
            <a:xfrm>
              <a:off x="3281300" y="6551448"/>
              <a:ext cx="284789" cy="447217"/>
            </a:xfrm>
            <a:prstGeom prst="rect">
              <a:avLst/>
            </a:prstGeom>
            <a:noFill/>
          </p:spPr>
          <p:txBody>
            <a:bodyPr wrap="square" rtlCol="0">
              <a:spAutoFit/>
            </a:bodyPr>
            <a:lstStyle/>
            <a:p>
              <a:r>
                <a:rPr lang="en-US" sz="1050" dirty="0"/>
                <a:t>E</a:t>
              </a:r>
            </a:p>
          </p:txBody>
        </p:sp>
        <p:sp>
          <p:nvSpPr>
            <p:cNvPr id="64" name="TextBox 63">
              <a:extLst>
                <a:ext uri="{FF2B5EF4-FFF2-40B4-BE49-F238E27FC236}">
                  <a16:creationId xmlns:a16="http://schemas.microsoft.com/office/drawing/2014/main" id="{65E320F0-91EB-41DD-866F-B5F4D29C5632}"/>
                </a:ext>
              </a:extLst>
            </p:cNvPr>
            <p:cNvSpPr txBox="1"/>
            <p:nvPr/>
          </p:nvSpPr>
          <p:spPr>
            <a:xfrm>
              <a:off x="4776725" y="6531174"/>
              <a:ext cx="284789" cy="447217"/>
            </a:xfrm>
            <a:prstGeom prst="rect">
              <a:avLst/>
            </a:prstGeom>
            <a:noFill/>
          </p:spPr>
          <p:txBody>
            <a:bodyPr wrap="square" rtlCol="0">
              <a:spAutoFit/>
            </a:bodyPr>
            <a:lstStyle/>
            <a:p>
              <a:r>
                <a:rPr lang="en-US" sz="1050" dirty="0"/>
                <a:t>E</a:t>
              </a:r>
            </a:p>
          </p:txBody>
        </p:sp>
        <p:cxnSp>
          <p:nvCxnSpPr>
            <p:cNvPr id="403474" name="Straight Arrow Connector 403473">
              <a:extLst>
                <a:ext uri="{FF2B5EF4-FFF2-40B4-BE49-F238E27FC236}">
                  <a16:creationId xmlns:a16="http://schemas.microsoft.com/office/drawing/2014/main" id="{9A95B91E-92FC-42FF-852C-B80263785CCC}"/>
                </a:ext>
              </a:extLst>
            </p:cNvPr>
            <p:cNvCxnSpPr/>
            <p:nvPr/>
          </p:nvCxnSpPr>
          <p:spPr>
            <a:xfrm>
              <a:off x="3762375" y="4596314"/>
              <a:ext cx="1014350" cy="656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960B533-5E02-4C85-A140-55BD7AA65CB7}"/>
                </a:ext>
              </a:extLst>
            </p:cNvPr>
            <p:cNvCxnSpPr>
              <a:cxnSpLocks/>
            </p:cNvCxnSpPr>
            <p:nvPr/>
          </p:nvCxnSpPr>
          <p:spPr>
            <a:xfrm>
              <a:off x="3762375" y="5218018"/>
              <a:ext cx="1014350" cy="71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1CA4914-A9BE-4F9E-963F-7621666F3533}"/>
                </a:ext>
              </a:extLst>
            </p:cNvPr>
            <p:cNvCxnSpPr>
              <a:cxnSpLocks/>
            </p:cNvCxnSpPr>
            <p:nvPr/>
          </p:nvCxnSpPr>
          <p:spPr>
            <a:xfrm flipV="1">
              <a:off x="3762375" y="5322526"/>
              <a:ext cx="1014350" cy="388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9E6A844-36FF-42B8-ADD7-6381A83841A0}"/>
                </a:ext>
              </a:extLst>
            </p:cNvPr>
            <p:cNvCxnSpPr>
              <a:cxnSpLocks/>
            </p:cNvCxnSpPr>
            <p:nvPr/>
          </p:nvCxnSpPr>
          <p:spPr>
            <a:xfrm flipV="1">
              <a:off x="3703538" y="5322526"/>
              <a:ext cx="1073187" cy="969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5B928014-6A04-4201-87B8-CD30CDAAA2E0}"/>
              </a:ext>
            </a:extLst>
          </p:cNvPr>
          <p:cNvSpPr txBox="1"/>
          <p:nvPr/>
        </p:nvSpPr>
        <p:spPr>
          <a:xfrm>
            <a:off x="843640" y="3513279"/>
            <a:ext cx="7243988" cy="230832"/>
          </a:xfrm>
          <a:prstGeom prst="rect">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p:spPr>
        <p:txBody>
          <a:bodyPr wrap="square" rtlCol="0">
            <a:spAutoFit/>
          </a:bodyPr>
          <a:lstStyle/>
          <a:p>
            <a:r>
              <a:rPr lang="en-US" sz="900" dirty="0"/>
              <a:t>d(E) / d(i2)  = d(</a:t>
            </a:r>
            <a:r>
              <a:rPr lang="en-US" sz="900" dirty="0" err="1"/>
              <a:t>lf</a:t>
            </a:r>
            <a:r>
              <a:rPr lang="en-US" sz="900" dirty="0"/>
              <a:t>()1) / d(i2) * d(</a:t>
            </a:r>
            <a:r>
              <a:rPr lang="en-US" sz="900" dirty="0" err="1"/>
              <a:t>nlf</a:t>
            </a:r>
            <a:r>
              <a:rPr lang="en-US" sz="900" dirty="0"/>
              <a:t>()1)/d(</a:t>
            </a:r>
            <a:r>
              <a:rPr lang="en-US" sz="900" dirty="0" err="1"/>
              <a:t>lf</a:t>
            </a:r>
            <a:r>
              <a:rPr lang="en-US" sz="900" dirty="0"/>
              <a:t>()1) * d(i2)/d(</a:t>
            </a:r>
            <a:r>
              <a:rPr lang="en-US" sz="900" dirty="0" err="1"/>
              <a:t>nlf</a:t>
            </a:r>
            <a:r>
              <a:rPr lang="en-US" sz="900" dirty="0"/>
              <a:t>()1) * d(</a:t>
            </a:r>
            <a:r>
              <a:rPr lang="en-US" sz="900" dirty="0" err="1"/>
              <a:t>lf</a:t>
            </a:r>
            <a:r>
              <a:rPr lang="en-US" sz="900" dirty="0"/>
              <a:t>()2)/d(i2) * d(</a:t>
            </a:r>
            <a:r>
              <a:rPr lang="en-US" sz="900" dirty="0" err="1"/>
              <a:t>nlf</a:t>
            </a:r>
            <a:r>
              <a:rPr lang="en-US" sz="900" dirty="0"/>
              <a:t>()2/</a:t>
            </a:r>
            <a:r>
              <a:rPr lang="en-US" sz="900" dirty="0" err="1"/>
              <a:t>dlf</a:t>
            </a:r>
            <a:r>
              <a:rPr lang="en-US" sz="900" dirty="0"/>
              <a:t>()2) * d(O)/d(</a:t>
            </a:r>
            <a:r>
              <a:rPr lang="en-US" sz="900" dirty="0" err="1"/>
              <a:t>nlf</a:t>
            </a:r>
            <a:r>
              <a:rPr lang="en-US" sz="900" dirty="0"/>
              <a:t>()2) * d(E)/d(O)    </a:t>
            </a:r>
          </a:p>
        </p:txBody>
      </p:sp>
      <p:sp>
        <p:nvSpPr>
          <p:cNvPr id="89" name="TextBox 88">
            <a:extLst>
              <a:ext uri="{FF2B5EF4-FFF2-40B4-BE49-F238E27FC236}">
                <a16:creationId xmlns:a16="http://schemas.microsoft.com/office/drawing/2014/main" id="{F0A8B2EE-4389-42D6-B054-B6E0908C7175}"/>
              </a:ext>
            </a:extLst>
          </p:cNvPr>
          <p:cNvSpPr txBox="1"/>
          <p:nvPr/>
        </p:nvSpPr>
        <p:spPr>
          <a:xfrm>
            <a:off x="843640" y="3762889"/>
            <a:ext cx="7243988" cy="230832"/>
          </a:xfrm>
          <a:prstGeom prst="rect">
            <a:avLst/>
          </a:prstGeom>
          <a:gradFill flip="none" rotWithShape="1">
            <a:gsLst>
              <a:gs pos="0">
                <a:schemeClr val="bg1">
                  <a:lumMod val="6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p:spPr>
        <p:txBody>
          <a:bodyPr wrap="square" rtlCol="0">
            <a:spAutoFit/>
          </a:bodyPr>
          <a:lstStyle/>
          <a:p>
            <a:r>
              <a:rPr lang="en-US" sz="900" dirty="0"/>
              <a:t>d(E) / d(i3)  = d(</a:t>
            </a:r>
            <a:r>
              <a:rPr lang="en-US" sz="900" dirty="0" err="1"/>
              <a:t>lf</a:t>
            </a:r>
            <a:r>
              <a:rPr lang="en-US" sz="900" dirty="0"/>
              <a:t>()1) / d(i3) * d(</a:t>
            </a:r>
            <a:r>
              <a:rPr lang="en-US" sz="900" dirty="0" err="1"/>
              <a:t>nlf</a:t>
            </a:r>
            <a:r>
              <a:rPr lang="en-US" sz="900" dirty="0"/>
              <a:t>()1)/d(</a:t>
            </a:r>
            <a:r>
              <a:rPr lang="en-US" sz="900" dirty="0" err="1"/>
              <a:t>lf</a:t>
            </a:r>
            <a:r>
              <a:rPr lang="en-US" sz="900" dirty="0"/>
              <a:t>()1) * d(i2)/d(</a:t>
            </a:r>
            <a:r>
              <a:rPr lang="en-US" sz="900" dirty="0" err="1"/>
              <a:t>nlf</a:t>
            </a:r>
            <a:r>
              <a:rPr lang="en-US" sz="900" dirty="0"/>
              <a:t>()1) * d(</a:t>
            </a:r>
            <a:r>
              <a:rPr lang="en-US" sz="900" dirty="0" err="1"/>
              <a:t>lf</a:t>
            </a:r>
            <a:r>
              <a:rPr lang="en-US" sz="900" dirty="0"/>
              <a:t>()2)/d(i2) * d(</a:t>
            </a:r>
            <a:r>
              <a:rPr lang="en-US" sz="900" dirty="0" err="1"/>
              <a:t>nlf</a:t>
            </a:r>
            <a:r>
              <a:rPr lang="en-US" sz="900" dirty="0"/>
              <a:t>()2/</a:t>
            </a:r>
            <a:r>
              <a:rPr lang="en-US" sz="900" dirty="0" err="1"/>
              <a:t>dlf</a:t>
            </a:r>
            <a:r>
              <a:rPr lang="en-US" sz="900" dirty="0"/>
              <a:t>()2) * d(O)/d(</a:t>
            </a:r>
            <a:r>
              <a:rPr lang="en-US" sz="900" dirty="0" err="1"/>
              <a:t>nlf</a:t>
            </a:r>
            <a:r>
              <a:rPr lang="en-US" sz="900" dirty="0"/>
              <a:t>()2) * d(E)/d(O)    </a:t>
            </a:r>
          </a:p>
        </p:txBody>
      </p:sp>
      <p:sp>
        <p:nvSpPr>
          <p:cNvPr id="403483" name="TextBox 403482">
            <a:extLst>
              <a:ext uri="{FF2B5EF4-FFF2-40B4-BE49-F238E27FC236}">
                <a16:creationId xmlns:a16="http://schemas.microsoft.com/office/drawing/2014/main" id="{565573F9-BE72-4990-ABFF-8E03CD58FA76}"/>
              </a:ext>
            </a:extLst>
          </p:cNvPr>
          <p:cNvSpPr txBox="1"/>
          <p:nvPr/>
        </p:nvSpPr>
        <p:spPr>
          <a:xfrm>
            <a:off x="8101124" y="3299048"/>
            <a:ext cx="199236" cy="230832"/>
          </a:xfrm>
          <a:prstGeom prst="rect">
            <a:avLst/>
          </a:prstGeom>
          <a:noFill/>
        </p:spPr>
        <p:txBody>
          <a:bodyPr wrap="square" rtlCol="0">
            <a:spAutoFit/>
          </a:bodyPr>
          <a:lstStyle/>
          <a:p>
            <a:r>
              <a:rPr lang="en-US" sz="900" b="1" dirty="0"/>
              <a:t>+</a:t>
            </a:r>
          </a:p>
        </p:txBody>
      </p:sp>
      <p:sp>
        <p:nvSpPr>
          <p:cNvPr id="91" name="TextBox 90">
            <a:extLst>
              <a:ext uri="{FF2B5EF4-FFF2-40B4-BE49-F238E27FC236}">
                <a16:creationId xmlns:a16="http://schemas.microsoft.com/office/drawing/2014/main" id="{45908BF3-BA6B-451D-80D1-716EC1FC0A99}"/>
              </a:ext>
            </a:extLst>
          </p:cNvPr>
          <p:cNvSpPr txBox="1"/>
          <p:nvPr/>
        </p:nvSpPr>
        <p:spPr>
          <a:xfrm>
            <a:off x="8101124" y="3549080"/>
            <a:ext cx="199236" cy="230832"/>
          </a:xfrm>
          <a:prstGeom prst="rect">
            <a:avLst/>
          </a:prstGeom>
          <a:noFill/>
        </p:spPr>
        <p:txBody>
          <a:bodyPr wrap="square" rtlCol="0">
            <a:spAutoFit/>
          </a:bodyPr>
          <a:lstStyle/>
          <a:p>
            <a:r>
              <a:rPr lang="en-US" sz="900" b="1" dirty="0"/>
              <a:t>+</a:t>
            </a:r>
          </a:p>
        </p:txBody>
      </p:sp>
      <p:sp>
        <p:nvSpPr>
          <p:cNvPr id="403484" name="TextBox 403483">
            <a:extLst>
              <a:ext uri="{FF2B5EF4-FFF2-40B4-BE49-F238E27FC236}">
                <a16:creationId xmlns:a16="http://schemas.microsoft.com/office/drawing/2014/main" id="{E8F0225B-2610-4395-B9FF-6C75DC4C1056}"/>
              </a:ext>
            </a:extLst>
          </p:cNvPr>
          <p:cNvSpPr txBox="1"/>
          <p:nvPr/>
        </p:nvSpPr>
        <p:spPr>
          <a:xfrm>
            <a:off x="1775725" y="4416757"/>
            <a:ext cx="264319" cy="415498"/>
          </a:xfrm>
          <a:prstGeom prst="rect">
            <a:avLst/>
          </a:prstGeom>
          <a:noFill/>
        </p:spPr>
        <p:txBody>
          <a:bodyPr wrap="square" rtlCol="0">
            <a:spAutoFit/>
          </a:bodyPr>
          <a:lstStyle/>
          <a:p>
            <a:r>
              <a:rPr lang="en-US" sz="1050" dirty="0"/>
              <a:t>i1</a:t>
            </a:r>
          </a:p>
        </p:txBody>
      </p:sp>
      <p:sp>
        <p:nvSpPr>
          <p:cNvPr id="93" name="TextBox 92">
            <a:extLst>
              <a:ext uri="{FF2B5EF4-FFF2-40B4-BE49-F238E27FC236}">
                <a16:creationId xmlns:a16="http://schemas.microsoft.com/office/drawing/2014/main" id="{7F1E8712-DE3F-4AA8-9E56-8E7286192DA8}"/>
              </a:ext>
            </a:extLst>
          </p:cNvPr>
          <p:cNvSpPr txBox="1"/>
          <p:nvPr/>
        </p:nvSpPr>
        <p:spPr>
          <a:xfrm>
            <a:off x="1695061" y="4610093"/>
            <a:ext cx="264319" cy="415498"/>
          </a:xfrm>
          <a:prstGeom prst="rect">
            <a:avLst/>
          </a:prstGeom>
          <a:noFill/>
        </p:spPr>
        <p:txBody>
          <a:bodyPr wrap="square" rtlCol="0">
            <a:spAutoFit/>
          </a:bodyPr>
          <a:lstStyle/>
          <a:p>
            <a:r>
              <a:rPr lang="en-US" sz="1050" dirty="0"/>
              <a:t>i2</a:t>
            </a:r>
          </a:p>
        </p:txBody>
      </p:sp>
      <p:sp>
        <p:nvSpPr>
          <p:cNvPr id="94" name="TextBox 93">
            <a:extLst>
              <a:ext uri="{FF2B5EF4-FFF2-40B4-BE49-F238E27FC236}">
                <a16:creationId xmlns:a16="http://schemas.microsoft.com/office/drawing/2014/main" id="{B1148F75-60D3-487B-BA2D-6CCAAA87DC38}"/>
              </a:ext>
            </a:extLst>
          </p:cNvPr>
          <p:cNvSpPr txBox="1"/>
          <p:nvPr/>
        </p:nvSpPr>
        <p:spPr>
          <a:xfrm>
            <a:off x="1960720" y="4659563"/>
            <a:ext cx="264319" cy="415498"/>
          </a:xfrm>
          <a:prstGeom prst="rect">
            <a:avLst/>
          </a:prstGeom>
          <a:noFill/>
        </p:spPr>
        <p:txBody>
          <a:bodyPr wrap="square" rtlCol="0">
            <a:spAutoFit/>
          </a:bodyPr>
          <a:lstStyle/>
          <a:p>
            <a:r>
              <a:rPr lang="en-US" sz="1050" dirty="0"/>
              <a:t>i3</a:t>
            </a:r>
          </a:p>
        </p:txBody>
      </p:sp>
    </p:spTree>
    <p:extLst>
      <p:ext uri="{BB962C8B-B14F-4D97-AF65-F5344CB8AC3E}">
        <p14:creationId xmlns:p14="http://schemas.microsoft.com/office/powerpoint/2010/main" val="2392730447"/>
      </p:ext>
    </p:extLst>
  </p:cSld>
  <p:clrMapOvr>
    <a:masterClrMapping/>
  </p:clrMapOvr>
  <p:transition spd="med">
    <p:wipe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935929FF-0958-4C7B-B696-82EB20F0B7B9}"/>
              </a:ext>
            </a:extLst>
          </p:cNvPr>
          <p:cNvSpPr txBox="1">
            <a:spLocks noChangeArrowheads="1"/>
          </p:cNvSpPr>
          <p:nvPr/>
        </p:nvSpPr>
        <p:spPr>
          <a:xfrm>
            <a:off x="559676" y="1855777"/>
            <a:ext cx="7484187" cy="2729209"/>
          </a:xfrm>
          <a:prstGeom prst="rect">
            <a:avLst/>
          </a:prstGeom>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68" indent="-257168">
              <a:buFont typeface="+mj-lt"/>
              <a:buAutoNum type="arabicPeriod"/>
            </a:pPr>
            <a:r>
              <a:rPr lang="en-US" sz="1050" dirty="0"/>
              <a:t>Fractions can appear in the chain equation at any layer </a:t>
            </a:r>
          </a:p>
          <a:p>
            <a:pPr marL="257168" indent="-257168">
              <a:buFont typeface="+mj-lt"/>
              <a:buAutoNum type="arabicPeriod"/>
            </a:pPr>
            <a:r>
              <a:rPr lang="en-US" sz="1050" dirty="0"/>
              <a:t>Fractions can be caused by the derivatives of the non linear functions (if the non linear function is a tanh or sigmoid) when the same is computed in the flat regions of the function</a:t>
            </a:r>
          </a:p>
          <a:p>
            <a:pPr marL="257168" indent="-257168">
              <a:buFont typeface="+mj-lt"/>
              <a:buAutoNum type="arabicPeriod"/>
            </a:pPr>
            <a:r>
              <a:rPr lang="en-US" sz="1050" dirty="0"/>
              <a:t>We end up in the flat regions of the sigmoid / tanh functions when the input to the non linear transformation (output of the linear transformation) is very small or very large in magnitude.  Remember , in every neuron we first have linear transformation whose output is passed to non linear function</a:t>
            </a:r>
          </a:p>
          <a:p>
            <a:pPr marL="257168" indent="-257168">
              <a:buFont typeface="+mj-lt"/>
              <a:buAutoNum type="arabicPeriod"/>
            </a:pPr>
            <a:r>
              <a:rPr lang="en-US" sz="1050" dirty="0"/>
              <a:t>The output of linear transformation can be very high or very small  when the random weights assigned in the first iterations </a:t>
            </a:r>
          </a:p>
          <a:p>
            <a:pPr marL="257168" indent="-257168">
              <a:buFont typeface="+mj-lt"/>
              <a:buAutoNum type="arabicPeriod"/>
            </a:pPr>
            <a:r>
              <a:rPr lang="en-US" sz="1050" dirty="0"/>
              <a:t>If the random weights are too large, leading to a large value for </a:t>
            </a:r>
            <a:r>
              <a:rPr lang="en-US" sz="1050" dirty="0" err="1"/>
              <a:t>mx+c</a:t>
            </a:r>
            <a:r>
              <a:rPr lang="en-US" sz="1050" dirty="0"/>
              <a:t>, this will position the output value in the flat region of the non-linear curve (near to 1). </a:t>
            </a:r>
          </a:p>
          <a:p>
            <a:pPr marL="257168" indent="-257168">
              <a:buFont typeface="+mj-lt"/>
              <a:buAutoNum type="arabicPeriod"/>
            </a:pPr>
            <a:r>
              <a:rPr lang="en-US" sz="1050" dirty="0"/>
              <a:t>If the random initialization a small number (negative value), it position the output in the flat region of the non-linear transformation near 0</a:t>
            </a:r>
          </a:p>
          <a:p>
            <a:pPr marL="257168" indent="-257168">
              <a:buFont typeface="+mj-lt"/>
              <a:buAutoNum type="arabicPeriod"/>
            </a:pPr>
            <a:endParaRPr lang="en-US" sz="1050" dirty="0"/>
          </a:p>
        </p:txBody>
      </p:sp>
      <p:sp>
        <p:nvSpPr>
          <p:cNvPr id="3" name="Rectangle 3">
            <a:extLst>
              <a:ext uri="{FF2B5EF4-FFF2-40B4-BE49-F238E27FC236}">
                <a16:creationId xmlns:a16="http://schemas.microsoft.com/office/drawing/2014/main" id="{9C57780E-568E-4E35-BFF5-EFD58E512018}"/>
              </a:ext>
            </a:extLst>
          </p:cNvPr>
          <p:cNvSpPr txBox="1">
            <a:spLocks noChangeArrowheads="1"/>
          </p:cNvSpPr>
          <p:nvPr/>
        </p:nvSpPr>
        <p:spPr>
          <a:xfrm>
            <a:off x="559676" y="1334407"/>
            <a:ext cx="7484187" cy="30008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altLang="en-US" sz="1350" u="sng" dirty="0"/>
              <a:t>Vanishing Gradient in long chains</a:t>
            </a:r>
            <a:endParaRPr lang="en-US" altLang="en-US" sz="1350" dirty="0"/>
          </a:p>
        </p:txBody>
      </p:sp>
    </p:spTree>
    <p:extLst>
      <p:ext uri="{BB962C8B-B14F-4D97-AF65-F5344CB8AC3E}">
        <p14:creationId xmlns:p14="http://schemas.microsoft.com/office/powerpoint/2010/main" val="1073150557"/>
      </p:ext>
    </p:extLst>
  </p:cSld>
  <p:clrMapOvr>
    <a:masterClrMapping/>
  </p:clrMapOvr>
  <p:transition spd="med">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559676" y="4256046"/>
            <a:ext cx="7484187" cy="1126462"/>
          </a:xfrm>
        </p:spPr>
        <p:txBody>
          <a:bodyPr wrap="square">
            <a:spAutoFit/>
          </a:bodyPr>
          <a:lstStyle/>
          <a:p>
            <a:pPr marL="257168" indent="-257168">
              <a:buFont typeface="+mj-lt"/>
              <a:buAutoNum type="arabicPeriod"/>
            </a:pPr>
            <a:r>
              <a:rPr lang="en-US" sz="1050" dirty="0"/>
              <a:t>The sigmoid function and tanh have flat slope for most of the values of X. That means for most of the values of the change in the function i.e. d(</a:t>
            </a:r>
            <a:r>
              <a:rPr lang="en-US" sz="1050" dirty="0">
                <a:latin typeface="Cambria Math" panose="02040503050406030204" pitchFamily="18" charset="0"/>
                <a:ea typeface="Cambria Math" panose="02040503050406030204" pitchFamily="18" charset="0"/>
              </a:rPr>
              <a:t>𝜎(x) / d(x)) will be close to 0 as can be seen in the red dashed curve (plot of derivative of sigmoid function)</a:t>
            </a:r>
          </a:p>
          <a:p>
            <a:pPr marL="257168" indent="-257168">
              <a:buFont typeface="+mj-lt"/>
              <a:buAutoNum type="arabicPeriod"/>
            </a:pPr>
            <a:r>
              <a:rPr lang="en-US" sz="1050" dirty="0">
                <a:latin typeface="Cambria Math" panose="02040503050406030204" pitchFamily="18" charset="0"/>
                <a:ea typeface="Cambria Math" panose="02040503050406030204" pitchFamily="18" charset="0"/>
              </a:rPr>
              <a:t>The max value for the derivative of sigmoid is .25, i.e. 1/4</a:t>
            </a:r>
            <a:r>
              <a:rPr lang="en-US" sz="1050" baseline="30000" dirty="0">
                <a:latin typeface="Cambria Math" panose="02040503050406030204" pitchFamily="18" charset="0"/>
                <a:ea typeface="Cambria Math" panose="02040503050406030204" pitchFamily="18" charset="0"/>
              </a:rPr>
              <a:t>th</a:t>
            </a:r>
            <a:r>
              <a:rPr lang="en-US" sz="1050" dirty="0">
                <a:latin typeface="Cambria Math" panose="02040503050406030204" pitchFamily="18" charset="0"/>
                <a:ea typeface="Cambria Math" panose="02040503050406030204" pitchFamily="18" charset="0"/>
              </a:rPr>
              <a:t> , a small fraction</a:t>
            </a:r>
          </a:p>
          <a:p>
            <a:pPr marL="257168" indent="-257168">
              <a:buFont typeface="+mj-lt"/>
              <a:buAutoNum type="arabicPeriod"/>
            </a:pPr>
            <a:r>
              <a:rPr lang="en-US" sz="1050" dirty="0">
                <a:latin typeface="Cambria Math" panose="02040503050406030204" pitchFamily="18" charset="0"/>
                <a:ea typeface="Cambria Math" panose="02040503050406030204" pitchFamily="18" charset="0"/>
              </a:rPr>
              <a:t>In the flat regions, the derivative will be very small, close to 0 as it is almost flat there. When stuck in such regions, the change in weights (look at the formula below) is very small or 0 i.e. the learning stops</a:t>
            </a:r>
          </a:p>
        </p:txBody>
      </p:sp>
      <p:sp>
        <p:nvSpPr>
          <p:cNvPr id="21" name="Rectangle 3">
            <a:extLst>
              <a:ext uri="{FF2B5EF4-FFF2-40B4-BE49-F238E27FC236}">
                <a16:creationId xmlns:a16="http://schemas.microsoft.com/office/drawing/2014/main" id="{B94AAFE3-B338-4520-9B01-F62ECDB1DCB8}"/>
              </a:ext>
            </a:extLst>
          </p:cNvPr>
          <p:cNvSpPr txBox="1">
            <a:spLocks noChangeArrowheads="1"/>
          </p:cNvSpPr>
          <p:nvPr/>
        </p:nvSpPr>
        <p:spPr>
          <a:xfrm>
            <a:off x="559676" y="1334407"/>
            <a:ext cx="7484187" cy="30008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altLang="en-US" sz="1350" u="sng" dirty="0"/>
              <a:t>Vanishing Gradient &amp; Activation Functions</a:t>
            </a:r>
            <a:endParaRPr lang="en-US" altLang="en-US" sz="1350" dirty="0"/>
          </a:p>
        </p:txBody>
      </p:sp>
      <p:grpSp>
        <p:nvGrpSpPr>
          <p:cNvPr id="5" name="Group 4">
            <a:extLst>
              <a:ext uri="{FF2B5EF4-FFF2-40B4-BE49-F238E27FC236}">
                <a16:creationId xmlns:a16="http://schemas.microsoft.com/office/drawing/2014/main" id="{B0F2EA59-ED6F-4FAE-9966-BADD2C26E634}"/>
              </a:ext>
            </a:extLst>
          </p:cNvPr>
          <p:cNvGrpSpPr/>
          <p:nvPr/>
        </p:nvGrpSpPr>
        <p:grpSpPr>
          <a:xfrm>
            <a:off x="559676" y="1813922"/>
            <a:ext cx="4321493" cy="2144363"/>
            <a:chOff x="2762250" y="2152650"/>
            <a:chExt cx="5761990" cy="2859150"/>
          </a:xfrm>
        </p:grpSpPr>
        <p:grpSp>
          <p:nvGrpSpPr>
            <p:cNvPr id="4" name="Group 3">
              <a:extLst>
                <a:ext uri="{FF2B5EF4-FFF2-40B4-BE49-F238E27FC236}">
                  <a16:creationId xmlns:a16="http://schemas.microsoft.com/office/drawing/2014/main" id="{BC53AB03-B6A4-46CA-A6BC-36E7766ADB47}"/>
                </a:ext>
              </a:extLst>
            </p:cNvPr>
            <p:cNvGrpSpPr/>
            <p:nvPr/>
          </p:nvGrpSpPr>
          <p:grpSpPr>
            <a:xfrm>
              <a:off x="2865755" y="4491118"/>
              <a:ext cx="5658485" cy="520682"/>
              <a:chOff x="1725930" y="4397578"/>
              <a:chExt cx="5658485" cy="520682"/>
            </a:xfrm>
          </p:grpSpPr>
          <p:pic>
            <p:nvPicPr>
              <p:cNvPr id="1028" name="Picture 4" descr="https://miro.medium.com/max/700/1*Ccw6o37QgyAm6gVnPTqpQQ.png">
                <a:extLst>
                  <a:ext uri="{FF2B5EF4-FFF2-40B4-BE49-F238E27FC236}">
                    <a16:creationId xmlns:a16="http://schemas.microsoft.com/office/drawing/2014/main" id="{37B4B712-302B-4C61-B57E-56CD125E22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5930" y="4397578"/>
                <a:ext cx="3313430" cy="52068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FE772FD-EAEA-40C2-8F32-C1EF31B25433}"/>
                  </a:ext>
                </a:extLst>
              </p:cNvPr>
              <p:cNvPicPr>
                <a:picLocks noChangeAspect="1"/>
              </p:cNvPicPr>
              <p:nvPr/>
            </p:nvPicPr>
            <p:blipFill>
              <a:blip r:embed="rId4"/>
              <a:stretch>
                <a:fillRect/>
              </a:stretch>
            </p:blipFill>
            <p:spPr>
              <a:xfrm>
                <a:off x="5193665" y="4529331"/>
                <a:ext cx="2190750" cy="257175"/>
              </a:xfrm>
              <a:prstGeom prst="rect">
                <a:avLst/>
              </a:prstGeom>
            </p:spPr>
          </p:pic>
        </p:grpSp>
        <p:pic>
          <p:nvPicPr>
            <p:cNvPr id="1032" name="Picture 8" descr="https://miro.medium.com/max/700/1*6A3A_rt4YmumHusvTvVTxw.png">
              <a:extLst>
                <a:ext uri="{FF2B5EF4-FFF2-40B4-BE49-F238E27FC236}">
                  <a16:creationId xmlns:a16="http://schemas.microsoft.com/office/drawing/2014/main" id="{A54038EE-D6A1-4BA6-9621-9AB488F896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2250" y="2152650"/>
              <a:ext cx="5761990" cy="2206019"/>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8C8E644-51CB-4763-8FAE-1D4E37599CA6}"/>
                  </a:ext>
                </a:extLst>
              </p:cNvPr>
              <p:cNvSpPr/>
              <p:nvPr/>
            </p:nvSpPr>
            <p:spPr>
              <a:xfrm>
                <a:off x="2340799" y="5383241"/>
                <a:ext cx="3081164" cy="374270"/>
              </a:xfrm>
              <a:prstGeom prst="rect">
                <a:avLst/>
              </a:prstGeom>
            </p:spPr>
            <p:txBody>
              <a:bodyPr wrap="none">
                <a:spAutoFit/>
              </a:bodyPr>
              <a:lstStyle/>
              <a:p>
                <a14:m>
                  <m:oMath xmlns:m="http://schemas.openxmlformats.org/officeDocument/2006/math">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𝑊</m:t>
                        </m:r>
                      </m:e>
                      <m:sup>
                        <m:r>
                          <a:rPr lang="en-US" i="1">
                            <a:solidFill>
                              <a:schemeClr val="tx1"/>
                            </a:solidFill>
                            <a:latin typeface="Cambria Math" panose="02040503050406030204" pitchFamily="18" charset="0"/>
                          </a:rPr>
                          <m:t>𝑁𝑒𝑤</m:t>
                        </m:r>
                        <m:r>
                          <a:rPr lang="en-US" i="1">
                            <a:solidFill>
                              <a:schemeClr val="tx1"/>
                            </a:solidFill>
                            <a:latin typeface="Cambria Math" panose="02040503050406030204" pitchFamily="18" charset="0"/>
                          </a:rPr>
                          <m:t> </m:t>
                        </m:r>
                      </m:sup>
                    </m:sSup>
                  </m:oMath>
                </a14:m>
                <a:r>
                  <a:rPr lang="en-US" dirty="0">
                    <a:solidFill>
                      <a:schemeClr val="tx1"/>
                    </a:solidFill>
                  </a:rPr>
                  <a:t> = </a:t>
                </a:r>
                <a14:m>
                  <m:oMath xmlns:m="http://schemas.openxmlformats.org/officeDocument/2006/math">
                    <m:sSup>
                      <m:sSupPr>
                        <m:ctrlPr>
                          <a:rPr lang="en-US" i="1">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𝑊</m:t>
                        </m:r>
                      </m:e>
                      <m:sup>
                        <m:r>
                          <a:rPr lang="en-US" i="1">
                            <a:solidFill>
                              <a:schemeClr val="tx1"/>
                            </a:solidFill>
                            <a:latin typeface="Cambria Math" panose="02040503050406030204" pitchFamily="18" charset="0"/>
                          </a:rPr>
                          <m:t>𝑂𝑙𝑑</m:t>
                        </m:r>
                        <m:r>
                          <a:rPr lang="en-US" i="1">
                            <a:solidFill>
                              <a:schemeClr val="tx1"/>
                            </a:solidFill>
                            <a:latin typeface="Cambria Math" panose="02040503050406030204" pitchFamily="18" charset="0"/>
                          </a:rPr>
                          <m:t> </m:t>
                        </m:r>
                      </m:sup>
                    </m:sSup>
                  </m:oMath>
                </a14:m>
                <a:r>
                  <a:rPr lang="en-US" dirty="0">
                    <a:solidFill>
                      <a:schemeClr val="tx1"/>
                    </a:solidFill>
                  </a:rPr>
                  <a:t>– </a:t>
                </a:r>
                <a:r>
                  <a:rPr lang="el-GR" dirty="0">
                    <a:solidFill>
                      <a:schemeClr val="tx1"/>
                    </a:solidFill>
                  </a:rPr>
                  <a:t>ὴ</a:t>
                </a:r>
                <a:r>
                  <a:rPr lang="en-US" dirty="0">
                    <a:solidFill>
                      <a:schemeClr val="tx1"/>
                    </a:solidFill>
                  </a:rPr>
                  <a:t>(d(E)/d(w))</a:t>
                </a:r>
              </a:p>
            </p:txBody>
          </p:sp>
        </mc:Choice>
        <mc:Fallback xmlns="">
          <p:sp>
            <p:nvSpPr>
              <p:cNvPr id="6" name="Rectangle 5">
                <a:extLst>
                  <a:ext uri="{FF2B5EF4-FFF2-40B4-BE49-F238E27FC236}">
                    <a16:creationId xmlns:a16="http://schemas.microsoft.com/office/drawing/2014/main" id="{E8C8E644-51CB-4763-8FAE-1D4E37599CA6}"/>
                  </a:ext>
                </a:extLst>
              </p:cNvPr>
              <p:cNvSpPr>
                <a:spLocks noRot="1" noChangeAspect="1" noMove="1" noResize="1" noEditPoints="1" noAdjustHandles="1" noChangeArrowheads="1" noChangeShapeType="1" noTextEdit="1"/>
              </p:cNvSpPr>
              <p:nvPr/>
            </p:nvSpPr>
            <p:spPr>
              <a:xfrm>
                <a:off x="2340799" y="5383241"/>
                <a:ext cx="3081164" cy="374270"/>
              </a:xfrm>
              <a:prstGeom prst="rect">
                <a:avLst/>
              </a:prstGeom>
              <a:blipFill>
                <a:blip r:embed="rId6"/>
                <a:stretch>
                  <a:fillRect t="-6557" r="-1386" b="-26230"/>
                </a:stretch>
              </a:blipFill>
            </p:spPr>
            <p:txBody>
              <a:bodyPr/>
              <a:lstStyle/>
              <a:p>
                <a:r>
                  <a:rPr lang="en-US">
                    <a:noFill/>
                  </a:rPr>
                  <a:t> </a:t>
                </a:r>
              </a:p>
            </p:txBody>
          </p:sp>
        </mc:Fallback>
      </mc:AlternateContent>
    </p:spTree>
    <p:extLst>
      <p:ext uri="{BB962C8B-B14F-4D97-AF65-F5344CB8AC3E}">
        <p14:creationId xmlns:p14="http://schemas.microsoft.com/office/powerpoint/2010/main" val="2855778716"/>
      </p:ext>
    </p:extLst>
  </p:cSld>
  <p:clrMapOvr>
    <a:masterClrMapping/>
  </p:clrMapOvr>
  <p:transition spd="med">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935929FF-0958-4C7B-B696-82EB20F0B7B9}"/>
              </a:ext>
            </a:extLst>
          </p:cNvPr>
          <p:cNvSpPr txBox="1">
            <a:spLocks noChangeArrowheads="1"/>
          </p:cNvSpPr>
          <p:nvPr/>
        </p:nvSpPr>
        <p:spPr>
          <a:xfrm>
            <a:off x="559676" y="1855777"/>
            <a:ext cx="7484187" cy="3427349"/>
          </a:xfrm>
          <a:prstGeom prst="rect">
            <a:avLst/>
          </a:prstGeom>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68" indent="-257168">
              <a:buFont typeface="+mj-lt"/>
              <a:buAutoNum type="arabicPeriod"/>
            </a:pPr>
            <a:r>
              <a:rPr lang="en-US" sz="1050" dirty="0"/>
              <a:t>Do not initialize the weights with zeroes or randomly </a:t>
            </a:r>
          </a:p>
          <a:p>
            <a:pPr marL="600060" lvl="1" indent="-257168">
              <a:buFont typeface="+mj-lt"/>
              <a:buAutoNum type="alphaLcPeriod"/>
            </a:pPr>
            <a:r>
              <a:rPr lang="en-US" sz="900" dirty="0"/>
              <a:t>If the weights in a network start too small, the feed into the non-linear functions become too small (as discussed earlier), can lead to flatter regions</a:t>
            </a:r>
          </a:p>
          <a:p>
            <a:pPr marL="600060" lvl="1" indent="-257168">
              <a:buFont typeface="+mj-lt"/>
              <a:buAutoNum type="alphaLcPeriod"/>
            </a:pPr>
            <a:r>
              <a:rPr lang="en-US" sz="900" dirty="0"/>
              <a:t>If the weights in a network start too large, the feed into the non-linear functions become too large leading to flatter regions again</a:t>
            </a:r>
          </a:p>
          <a:p>
            <a:pPr marL="600060" lvl="1" indent="-257168">
              <a:buFont typeface="+mj-lt"/>
              <a:buAutoNum type="alphaLcPeriod"/>
            </a:pPr>
            <a:endParaRPr lang="en-US" sz="900" dirty="0"/>
          </a:p>
          <a:p>
            <a:pPr marL="257168" indent="-257168">
              <a:buFont typeface="+mj-lt"/>
              <a:buAutoNum type="arabicPeriod"/>
            </a:pPr>
            <a:r>
              <a:rPr lang="en-US" sz="1200" dirty="0"/>
              <a:t>Use Xavier initialization technique - initializes the weights in your network by drawing them from a distribution with zero mean and a specific variance</a:t>
            </a:r>
          </a:p>
          <a:p>
            <a:pPr marL="257168" indent="-257168">
              <a:buFont typeface="+mj-lt"/>
              <a:buAutoNum type="arabicPeriod"/>
            </a:pPr>
            <a:endParaRPr lang="en-US" sz="1200" dirty="0"/>
          </a:p>
          <a:p>
            <a:pPr marL="257168" indent="-257168">
              <a:buFont typeface="+mj-lt"/>
              <a:buAutoNum type="arabicPeriod"/>
            </a:pPr>
            <a:endParaRPr lang="en-US" sz="1200" dirty="0"/>
          </a:p>
          <a:p>
            <a:pPr marL="257168" indent="-257168">
              <a:buFont typeface="+mj-lt"/>
              <a:buAutoNum type="arabicPeriod"/>
            </a:pPr>
            <a:r>
              <a:rPr lang="en-US" sz="1200" dirty="0" err="1"/>
              <a:t>Fan_in</a:t>
            </a:r>
            <a:r>
              <a:rPr lang="en-US" sz="1200" dirty="0"/>
              <a:t> is number of input connections into a neuron</a:t>
            </a:r>
          </a:p>
          <a:p>
            <a:pPr marL="257168" indent="-257168">
              <a:buFont typeface="+mj-lt"/>
              <a:buAutoNum type="arabicPeriod"/>
            </a:pPr>
            <a:endParaRPr lang="en-US" sz="1200" dirty="0"/>
          </a:p>
          <a:p>
            <a:pPr marL="257168" indent="-257168">
              <a:buFont typeface="+mj-lt"/>
              <a:buAutoNum type="arabicPeriod"/>
            </a:pPr>
            <a:r>
              <a:rPr lang="en-US" altLang="en-US" sz="1200" dirty="0"/>
              <a:t>It draws samples from a truncated normal distribution centered on 0 with </a:t>
            </a:r>
            <a:r>
              <a:rPr lang="en-US" altLang="en-US" sz="1200" dirty="0" err="1"/>
              <a:t>stddev</a:t>
            </a:r>
            <a:r>
              <a:rPr lang="en-US" altLang="en-US" sz="1200" dirty="0"/>
              <a:t> = sqrt(1 / </a:t>
            </a:r>
            <a:r>
              <a:rPr lang="en-US" altLang="en-US" sz="1200" dirty="0" err="1"/>
              <a:t>fan_in</a:t>
            </a:r>
            <a:r>
              <a:rPr lang="en-US" altLang="en-US" sz="1200" dirty="0"/>
              <a:t>) </a:t>
            </a:r>
          </a:p>
          <a:p>
            <a:pPr marL="257168" indent="-257168">
              <a:buFont typeface="+mj-lt"/>
              <a:buAutoNum type="arabicPeriod"/>
            </a:pPr>
            <a:endParaRPr lang="en-US" sz="1200" dirty="0"/>
          </a:p>
          <a:p>
            <a:pPr marL="257168" indent="-257168">
              <a:buFont typeface="+mj-lt"/>
              <a:buAutoNum type="arabicPeriod"/>
            </a:pPr>
            <a:r>
              <a:rPr lang="en-US" sz="1200" dirty="0"/>
              <a:t>Generally used with tanh activation</a:t>
            </a:r>
          </a:p>
        </p:txBody>
      </p:sp>
      <p:sp>
        <p:nvSpPr>
          <p:cNvPr id="3" name="Rectangle 3">
            <a:extLst>
              <a:ext uri="{FF2B5EF4-FFF2-40B4-BE49-F238E27FC236}">
                <a16:creationId xmlns:a16="http://schemas.microsoft.com/office/drawing/2014/main" id="{9C57780E-568E-4E35-BFF5-EFD58E512018}"/>
              </a:ext>
            </a:extLst>
          </p:cNvPr>
          <p:cNvSpPr txBox="1">
            <a:spLocks noChangeArrowheads="1"/>
          </p:cNvSpPr>
          <p:nvPr/>
        </p:nvSpPr>
        <p:spPr>
          <a:xfrm>
            <a:off x="559676" y="1334407"/>
            <a:ext cx="7484187" cy="30008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altLang="en-US" sz="1350" u="sng" dirty="0"/>
              <a:t>Vanishing gradient – possible solutions to minimize chance of getting stuck in vanishing gradient</a:t>
            </a:r>
            <a:endParaRPr lang="en-US" altLang="en-US" sz="1350" dirty="0"/>
          </a:p>
        </p:txBody>
      </p:sp>
      <p:pic>
        <p:nvPicPr>
          <p:cNvPr id="2050" name="Picture 2" descr="https://cdn-images-1.medium.com/max/1000/1*BGD0oUrkKjTZz8GzgOfo4Q.png">
            <a:extLst>
              <a:ext uri="{FF2B5EF4-FFF2-40B4-BE49-F238E27FC236}">
                <a16:creationId xmlns:a16="http://schemas.microsoft.com/office/drawing/2014/main" id="{EB7D0F10-4A7F-428C-9C43-791155012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6930" y="3186113"/>
            <a:ext cx="1150144"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735362"/>
      </p:ext>
    </p:extLst>
  </p:cSld>
  <p:clrMapOvr>
    <a:masterClrMapping/>
  </p:clrMapOvr>
  <p:transition spd="med">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935929FF-0958-4C7B-B696-82EB20F0B7B9}"/>
              </a:ext>
            </a:extLst>
          </p:cNvPr>
          <p:cNvSpPr txBox="1">
            <a:spLocks noChangeArrowheads="1"/>
          </p:cNvSpPr>
          <p:nvPr/>
        </p:nvSpPr>
        <p:spPr>
          <a:xfrm>
            <a:off x="559676" y="1855777"/>
            <a:ext cx="7484187" cy="3427349"/>
          </a:xfrm>
          <a:prstGeom prst="rect">
            <a:avLst/>
          </a:prstGeom>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68" indent="-257168">
              <a:buFont typeface="+mj-lt"/>
              <a:buAutoNum type="arabicPeriod"/>
            </a:pPr>
            <a:r>
              <a:rPr lang="en-US" sz="1050" dirty="0"/>
              <a:t>Do not initialize the weights with zeroes or randomly </a:t>
            </a:r>
          </a:p>
          <a:p>
            <a:pPr marL="600060" lvl="1" indent="-257168">
              <a:buFont typeface="+mj-lt"/>
              <a:buAutoNum type="alphaLcPeriod"/>
            </a:pPr>
            <a:r>
              <a:rPr lang="en-US" sz="900" dirty="0"/>
              <a:t>If the weights in a network start too small, the feed into the non-linear functions become too small (as discussed earlier), can lead to flatter regions</a:t>
            </a:r>
          </a:p>
          <a:p>
            <a:pPr marL="600060" lvl="1" indent="-257168">
              <a:buFont typeface="+mj-lt"/>
              <a:buAutoNum type="alphaLcPeriod"/>
            </a:pPr>
            <a:r>
              <a:rPr lang="en-US" sz="900" dirty="0"/>
              <a:t>If the weights in a network start too large, the feed into the non-linear functions become too large leading to flatter regions again</a:t>
            </a:r>
          </a:p>
          <a:p>
            <a:pPr marL="600060" lvl="1" indent="-257168">
              <a:buFont typeface="+mj-lt"/>
              <a:buAutoNum type="alphaLcPeriod"/>
            </a:pPr>
            <a:endParaRPr lang="en-US" sz="900" dirty="0"/>
          </a:p>
          <a:p>
            <a:pPr marL="257168" indent="-257168">
              <a:buFont typeface="+mj-lt"/>
              <a:buAutoNum type="arabicPeriod"/>
            </a:pPr>
            <a:r>
              <a:rPr lang="en-US" sz="1200" dirty="0"/>
              <a:t>Use Xavier initialization technique - initializes the weights in your network by drawing them from a distribution with zero mean and a specific variance</a:t>
            </a:r>
          </a:p>
          <a:p>
            <a:pPr marL="257168" indent="-257168">
              <a:buFont typeface="+mj-lt"/>
              <a:buAutoNum type="arabicPeriod"/>
            </a:pPr>
            <a:endParaRPr lang="en-US" sz="1200" dirty="0"/>
          </a:p>
          <a:p>
            <a:pPr marL="257168" indent="-257168">
              <a:buFont typeface="+mj-lt"/>
              <a:buAutoNum type="arabicPeriod"/>
            </a:pPr>
            <a:endParaRPr lang="en-US" sz="1200" dirty="0"/>
          </a:p>
          <a:p>
            <a:pPr marL="257168" indent="-257168">
              <a:buFont typeface="+mj-lt"/>
              <a:buAutoNum type="arabicPeriod"/>
            </a:pPr>
            <a:r>
              <a:rPr lang="en-US" sz="1200" dirty="0" err="1"/>
              <a:t>Fan_in</a:t>
            </a:r>
            <a:r>
              <a:rPr lang="en-US" sz="1200" dirty="0"/>
              <a:t> is number of input connections into a neuron</a:t>
            </a:r>
          </a:p>
          <a:p>
            <a:pPr marL="257168" indent="-257168">
              <a:buFont typeface="+mj-lt"/>
              <a:buAutoNum type="arabicPeriod"/>
            </a:pPr>
            <a:endParaRPr lang="en-US" sz="1200" dirty="0"/>
          </a:p>
          <a:p>
            <a:pPr marL="257168" indent="-257168">
              <a:buFont typeface="+mj-lt"/>
              <a:buAutoNum type="arabicPeriod"/>
            </a:pPr>
            <a:r>
              <a:rPr lang="en-US" altLang="en-US" sz="1200" dirty="0"/>
              <a:t>It draws samples from a truncated normal distribution centered on 0 with </a:t>
            </a:r>
            <a:r>
              <a:rPr lang="en-US" altLang="en-US" sz="1200" dirty="0" err="1"/>
              <a:t>stddev</a:t>
            </a:r>
            <a:r>
              <a:rPr lang="en-US" altLang="en-US" sz="1200" dirty="0"/>
              <a:t> = sqrt(1 / </a:t>
            </a:r>
            <a:r>
              <a:rPr lang="en-US" altLang="en-US" sz="1200" dirty="0" err="1"/>
              <a:t>fan_in</a:t>
            </a:r>
            <a:r>
              <a:rPr lang="en-US" altLang="en-US" sz="1200" dirty="0"/>
              <a:t>) </a:t>
            </a:r>
          </a:p>
          <a:p>
            <a:pPr marL="257168" indent="-257168">
              <a:buFont typeface="+mj-lt"/>
              <a:buAutoNum type="arabicPeriod"/>
            </a:pPr>
            <a:endParaRPr lang="en-US" sz="1200" dirty="0"/>
          </a:p>
          <a:p>
            <a:pPr marL="257168" indent="-257168">
              <a:buFont typeface="+mj-lt"/>
              <a:buAutoNum type="arabicPeriod"/>
            </a:pPr>
            <a:r>
              <a:rPr lang="en-US" sz="1200" dirty="0"/>
              <a:t>Generally used with tanh activation</a:t>
            </a:r>
          </a:p>
        </p:txBody>
      </p:sp>
      <p:sp>
        <p:nvSpPr>
          <p:cNvPr id="3" name="Rectangle 3">
            <a:extLst>
              <a:ext uri="{FF2B5EF4-FFF2-40B4-BE49-F238E27FC236}">
                <a16:creationId xmlns:a16="http://schemas.microsoft.com/office/drawing/2014/main" id="{9C57780E-568E-4E35-BFF5-EFD58E512018}"/>
              </a:ext>
            </a:extLst>
          </p:cNvPr>
          <p:cNvSpPr txBox="1">
            <a:spLocks noChangeArrowheads="1"/>
          </p:cNvSpPr>
          <p:nvPr/>
        </p:nvSpPr>
        <p:spPr>
          <a:xfrm>
            <a:off x="559676" y="1334407"/>
            <a:ext cx="7484187" cy="30008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altLang="en-US" sz="1350" u="sng" dirty="0"/>
              <a:t>Vanishing gradient – possible solutions to minimize chance of getting stuck in vanishing gradient</a:t>
            </a:r>
            <a:endParaRPr lang="en-US" altLang="en-US" sz="1350" dirty="0"/>
          </a:p>
        </p:txBody>
      </p:sp>
      <p:pic>
        <p:nvPicPr>
          <p:cNvPr id="2050" name="Picture 2" descr="https://cdn-images-1.medium.com/max/1000/1*BGD0oUrkKjTZz8GzgOfo4Q.png">
            <a:extLst>
              <a:ext uri="{FF2B5EF4-FFF2-40B4-BE49-F238E27FC236}">
                <a16:creationId xmlns:a16="http://schemas.microsoft.com/office/drawing/2014/main" id="{EB7D0F10-4A7F-428C-9C43-791155012A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6930" y="3186113"/>
            <a:ext cx="1150144" cy="48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992580"/>
      </p:ext>
    </p:extLst>
  </p:cSld>
  <p:clrMapOvr>
    <a:masterClrMapping/>
  </p:clrMapOvr>
  <p:transition spd="med">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935929FF-0958-4C7B-B696-82EB20F0B7B9}"/>
              </a:ext>
            </a:extLst>
          </p:cNvPr>
          <p:cNvSpPr txBox="1">
            <a:spLocks noChangeArrowheads="1"/>
          </p:cNvSpPr>
          <p:nvPr/>
        </p:nvSpPr>
        <p:spPr>
          <a:xfrm>
            <a:off x="559676" y="1855777"/>
            <a:ext cx="7484187" cy="2881815"/>
          </a:xfrm>
          <a:prstGeom prst="rect">
            <a:avLst/>
          </a:prstGeom>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68" indent="-257168">
              <a:buFont typeface="+mj-lt"/>
              <a:buAutoNum type="arabicPeriod" startAt="6"/>
            </a:pPr>
            <a:r>
              <a:rPr lang="en-US" sz="1200" dirty="0"/>
              <a:t>Use He Normal - </a:t>
            </a:r>
            <a:r>
              <a:rPr lang="en-US" sz="2100" dirty="0"/>
              <a:t> </a:t>
            </a:r>
            <a:r>
              <a:rPr lang="en-US" sz="1200" dirty="0"/>
              <a:t>In this method, the weights are initialized keeping in mind the size of the previous layer which helps in attaining a global minimum of the cost function faster and more efficiently.</a:t>
            </a:r>
          </a:p>
          <a:p>
            <a:pPr marL="257168" indent="-257168">
              <a:buFont typeface="+mj-lt"/>
              <a:buAutoNum type="arabicPeriod" startAt="6"/>
            </a:pPr>
            <a:r>
              <a:rPr lang="en-US" sz="1200" dirty="0"/>
              <a:t>Unlike in Xavier method, in this method we multiply the ratio by 2</a:t>
            </a:r>
          </a:p>
          <a:p>
            <a:pPr marL="257168" indent="-257168">
              <a:buFont typeface="+mj-lt"/>
              <a:buAutoNum type="arabicPeriod" startAt="6"/>
            </a:pPr>
            <a:r>
              <a:rPr lang="en-US" sz="1200" dirty="0"/>
              <a:t>The weights are still random but differ in range depending on the size of the previous layer of neurons. </a:t>
            </a:r>
          </a:p>
          <a:p>
            <a:pPr marL="257168" indent="-257168">
              <a:buFont typeface="+mj-lt"/>
              <a:buAutoNum type="arabicPeriod" startAt="6"/>
            </a:pPr>
            <a:r>
              <a:rPr lang="en-US" sz="1200" dirty="0"/>
              <a:t>This provides a controlled initialization hence the faster and more efficient gradient descent.</a:t>
            </a:r>
          </a:p>
          <a:p>
            <a:pPr marL="257168" indent="-257168">
              <a:buFont typeface="+mj-lt"/>
              <a:buAutoNum type="arabicPeriod" startAt="6"/>
            </a:pPr>
            <a:r>
              <a:rPr lang="en-US" sz="1200" dirty="0"/>
              <a:t>Generally used with RELU activation</a:t>
            </a:r>
          </a:p>
          <a:p>
            <a:pPr marL="257168" indent="-257168">
              <a:buFont typeface="+mj-lt"/>
              <a:buAutoNum type="arabicPeriod" startAt="6"/>
            </a:pPr>
            <a:endParaRPr lang="en-US" sz="1200" dirty="0"/>
          </a:p>
          <a:p>
            <a:pPr marL="257168" indent="-257168">
              <a:buFont typeface="+mj-lt"/>
              <a:buAutoNum type="arabicPeriod" startAt="6"/>
            </a:pPr>
            <a:endParaRPr lang="en-US" sz="1200" dirty="0"/>
          </a:p>
          <a:p>
            <a:pPr marL="257168" indent="-257168">
              <a:buFont typeface="+mj-lt"/>
              <a:buAutoNum type="arabicPeriod" startAt="6"/>
            </a:pPr>
            <a:endParaRPr lang="en-US" sz="1200" dirty="0"/>
          </a:p>
          <a:p>
            <a:pPr marL="257168" indent="-257168">
              <a:buFont typeface="+mj-lt"/>
              <a:buAutoNum type="arabicPeriod" startAt="6"/>
            </a:pPr>
            <a:r>
              <a:rPr lang="en-US" sz="1200" dirty="0"/>
              <a:t>Weight initialization in a neuron in a layer -</a:t>
            </a:r>
          </a:p>
        </p:txBody>
      </p:sp>
      <p:sp>
        <p:nvSpPr>
          <p:cNvPr id="3" name="Rectangle 3">
            <a:extLst>
              <a:ext uri="{FF2B5EF4-FFF2-40B4-BE49-F238E27FC236}">
                <a16:creationId xmlns:a16="http://schemas.microsoft.com/office/drawing/2014/main" id="{9C57780E-568E-4E35-BFF5-EFD58E512018}"/>
              </a:ext>
            </a:extLst>
          </p:cNvPr>
          <p:cNvSpPr txBox="1">
            <a:spLocks noChangeArrowheads="1"/>
          </p:cNvSpPr>
          <p:nvPr/>
        </p:nvSpPr>
        <p:spPr>
          <a:xfrm>
            <a:off x="559676" y="1334407"/>
            <a:ext cx="7484187" cy="30008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altLang="en-US" sz="1350" u="sng" dirty="0"/>
              <a:t>Vanishing gradient – possible solutions to minimize chance of getting stuck in vanishing gradient</a:t>
            </a:r>
            <a:endParaRPr lang="en-US" altLang="en-US" sz="1350" dirty="0"/>
          </a:p>
        </p:txBody>
      </p:sp>
      <p:pic>
        <p:nvPicPr>
          <p:cNvPr id="3074" name="Picture 2" descr="https://cdn-images-1.medium.com/max/1000/1*paKviongE7Ip7pF5FRSvww.png">
            <a:extLst>
              <a:ext uri="{FF2B5EF4-FFF2-40B4-BE49-F238E27FC236}">
                <a16:creationId xmlns:a16="http://schemas.microsoft.com/office/drawing/2014/main" id="{5E616E01-EEB5-4B25-8D53-3D368F5A2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0893" y="3401978"/>
            <a:ext cx="1171575" cy="457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miro.medium.com/max/700/1*zxD6Nr6TyAb8JEG6oXAjkg.png">
            <a:extLst>
              <a:ext uri="{FF2B5EF4-FFF2-40B4-BE49-F238E27FC236}">
                <a16:creationId xmlns:a16="http://schemas.microsoft.com/office/drawing/2014/main" id="{D53C154A-70B7-4EC1-A62B-B7A616CF2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457" y="4518726"/>
            <a:ext cx="5000625" cy="87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911417"/>
      </p:ext>
    </p:extLst>
  </p:cSld>
  <p:clrMapOvr>
    <a:masterClrMapping/>
  </p:clrMapOvr>
  <p:transition spd="med">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935929FF-0958-4C7B-B696-82EB20F0B7B9}"/>
              </a:ext>
            </a:extLst>
          </p:cNvPr>
          <p:cNvSpPr txBox="1">
            <a:spLocks noChangeArrowheads="1"/>
          </p:cNvSpPr>
          <p:nvPr/>
        </p:nvSpPr>
        <p:spPr>
          <a:xfrm>
            <a:off x="559676" y="1855778"/>
            <a:ext cx="7484187" cy="2310120"/>
          </a:xfrm>
          <a:prstGeom prst="rect">
            <a:avLst/>
          </a:prstGeom>
        </p:spPr>
        <p:txBody>
          <a:bodyPr vert="horz" wrap="square" lIns="68580" tIns="34290" rIns="68580" bIns="3429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68" indent="-257168">
              <a:buFont typeface="+mj-lt"/>
              <a:buAutoNum type="arabicPeriod"/>
            </a:pPr>
            <a:r>
              <a:rPr lang="en-US" sz="1050" dirty="0"/>
              <a:t>Exploding gradients are a problem when large error gradients accumulate and result in very large updates to neural network model weights during training. </a:t>
            </a:r>
          </a:p>
          <a:p>
            <a:pPr marL="257168" indent="-257168">
              <a:buFont typeface="+mj-lt"/>
              <a:buAutoNum type="arabicPeriod"/>
            </a:pPr>
            <a:r>
              <a:rPr lang="en-US" sz="1050" dirty="0"/>
              <a:t>The magnitudes become so large that they cannot even be held in the underlying hardware leading to the coefficients becoming “Nan “</a:t>
            </a:r>
          </a:p>
          <a:p>
            <a:pPr marL="257168" indent="-257168">
              <a:buFont typeface="+mj-lt"/>
              <a:buAutoNum type="arabicPeriod"/>
            </a:pPr>
            <a:r>
              <a:rPr lang="en-US" sz="1050" dirty="0"/>
              <a:t>This can be due to random initialization of weights or due to the non-linear transformation functions used that are not Sigmoid or tanh</a:t>
            </a:r>
          </a:p>
          <a:p>
            <a:pPr marL="257168" indent="-257168">
              <a:buFont typeface="+mj-lt"/>
              <a:buAutoNum type="arabicPeriod"/>
            </a:pPr>
            <a:r>
              <a:rPr lang="en-US" sz="1050" dirty="0"/>
              <a:t>Larger magnitude of coefficients will lead to overfitting  and unstable neural network which will impact the generalizability and predictive power of the model in test / production</a:t>
            </a:r>
          </a:p>
          <a:p>
            <a:pPr marL="257168" indent="-257168">
              <a:buFont typeface="+mj-lt"/>
              <a:buAutoNum type="arabicPeriod"/>
            </a:pPr>
            <a:r>
              <a:rPr lang="en-US" sz="1050" dirty="0"/>
              <a:t>There are methods to fix exploding gradients, which include gradient clipping , weight regularization, gradient scaling etc. </a:t>
            </a:r>
          </a:p>
          <a:p>
            <a:pPr marL="257168" indent="-257168">
              <a:buFont typeface="+mj-lt"/>
              <a:buAutoNum type="arabicPeriod"/>
            </a:pPr>
            <a:r>
              <a:rPr lang="en-US" sz="1050" dirty="0"/>
              <a:t>Use of Xavier and He normalization technique also reduces the probability of exploding gradient</a:t>
            </a:r>
          </a:p>
        </p:txBody>
      </p:sp>
      <p:sp>
        <p:nvSpPr>
          <p:cNvPr id="3" name="Rectangle 3">
            <a:extLst>
              <a:ext uri="{FF2B5EF4-FFF2-40B4-BE49-F238E27FC236}">
                <a16:creationId xmlns:a16="http://schemas.microsoft.com/office/drawing/2014/main" id="{9C57780E-568E-4E35-BFF5-EFD58E512018}"/>
              </a:ext>
            </a:extLst>
          </p:cNvPr>
          <p:cNvSpPr txBox="1">
            <a:spLocks noChangeArrowheads="1"/>
          </p:cNvSpPr>
          <p:nvPr/>
        </p:nvSpPr>
        <p:spPr>
          <a:xfrm>
            <a:off x="559676" y="1334407"/>
            <a:ext cx="7484187" cy="30008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altLang="en-US" sz="1350" u="sng" dirty="0"/>
              <a:t>Exploding Gradient</a:t>
            </a:r>
            <a:endParaRPr lang="en-US" altLang="en-US" sz="1350" dirty="0"/>
          </a:p>
        </p:txBody>
      </p:sp>
      <p:sp>
        <p:nvSpPr>
          <p:cNvPr id="4" name="TextBox 3">
            <a:extLst>
              <a:ext uri="{FF2B5EF4-FFF2-40B4-BE49-F238E27FC236}">
                <a16:creationId xmlns:a16="http://schemas.microsoft.com/office/drawing/2014/main" id="{89ABAE5D-B865-406A-A118-5360BDB4DFAF}"/>
              </a:ext>
            </a:extLst>
          </p:cNvPr>
          <p:cNvSpPr txBox="1"/>
          <p:nvPr/>
        </p:nvSpPr>
        <p:spPr>
          <a:xfrm>
            <a:off x="822960" y="4552950"/>
            <a:ext cx="7345680" cy="369332"/>
          </a:xfrm>
          <a:prstGeom prst="rect">
            <a:avLst/>
          </a:prstGeom>
          <a:noFill/>
        </p:spPr>
        <p:txBody>
          <a:bodyPr wrap="square" rtlCol="0">
            <a:spAutoFit/>
          </a:bodyPr>
          <a:lstStyle/>
          <a:p>
            <a:r>
              <a:rPr lang="en-US" dirty="0"/>
              <a:t>Ref: </a:t>
            </a:r>
            <a:r>
              <a:rPr lang="en-US" dirty="0">
                <a:hlinkClick r:id="rId2"/>
              </a:rPr>
              <a:t>https://mc.ai/xavier-and-he-normal-he-et-al-initialization/</a:t>
            </a:r>
            <a:endParaRPr lang="en-US" dirty="0"/>
          </a:p>
        </p:txBody>
      </p:sp>
    </p:spTree>
    <p:extLst>
      <p:ext uri="{BB962C8B-B14F-4D97-AF65-F5344CB8AC3E}">
        <p14:creationId xmlns:p14="http://schemas.microsoft.com/office/powerpoint/2010/main" val="3067378483"/>
      </p:ext>
    </p:extLst>
  </p:cSld>
  <p:clrMapOvr>
    <a:masterClrMapping/>
  </p:clrMapOvr>
  <p:transition spd="med">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70FC7-1F71-4B05-A789-89AF28EB015D}"/>
              </a:ext>
            </a:extLst>
          </p:cNvPr>
          <p:cNvSpPr>
            <a:spLocks noGrp="1"/>
          </p:cNvSpPr>
          <p:nvPr>
            <p:ph type="ctrTitle"/>
          </p:nvPr>
        </p:nvSpPr>
        <p:spPr/>
        <p:txBody>
          <a:bodyPr>
            <a:normAutofit/>
          </a:bodyPr>
          <a:lstStyle/>
          <a:p>
            <a:r>
              <a:rPr lang="en-US" dirty="0"/>
              <a:t>Why is DNN error function non-convex</a:t>
            </a:r>
          </a:p>
        </p:txBody>
      </p:sp>
      <p:sp>
        <p:nvSpPr>
          <p:cNvPr id="3" name="Subtitle 2">
            <a:extLst>
              <a:ext uri="{FF2B5EF4-FFF2-40B4-BE49-F238E27FC236}">
                <a16:creationId xmlns:a16="http://schemas.microsoft.com/office/drawing/2014/main" id="{D214D52E-5B89-4B95-925C-B4F8AC9CB971}"/>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387369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9C57780E-568E-4E35-BFF5-EFD58E512018}"/>
              </a:ext>
            </a:extLst>
          </p:cNvPr>
          <p:cNvSpPr txBox="1">
            <a:spLocks noChangeArrowheads="1"/>
          </p:cNvSpPr>
          <p:nvPr/>
        </p:nvSpPr>
        <p:spPr>
          <a:xfrm>
            <a:off x="533400" y="1066800"/>
            <a:ext cx="7484187" cy="30008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en-US" altLang="en-US" sz="1350" u="sng" dirty="0"/>
              <a:t>Network Error / Layer Error</a:t>
            </a:r>
            <a:endParaRPr lang="en-US" altLang="en-US" sz="1350" dirty="0"/>
          </a:p>
        </p:txBody>
      </p:sp>
      <p:pic>
        <p:nvPicPr>
          <p:cNvPr id="6" name="Picture 5">
            <a:extLst>
              <a:ext uri="{FF2B5EF4-FFF2-40B4-BE49-F238E27FC236}">
                <a16:creationId xmlns:a16="http://schemas.microsoft.com/office/drawing/2014/main" id="{0F7604EC-4013-476D-B777-36AED577A169}"/>
              </a:ext>
            </a:extLst>
          </p:cNvPr>
          <p:cNvPicPr>
            <a:picLocks noChangeAspect="1"/>
          </p:cNvPicPr>
          <p:nvPr/>
        </p:nvPicPr>
        <p:blipFill>
          <a:blip r:embed="rId2"/>
          <a:stretch>
            <a:fillRect/>
          </a:stretch>
        </p:blipFill>
        <p:spPr>
          <a:xfrm>
            <a:off x="304800" y="1354947"/>
            <a:ext cx="2943225" cy="4714875"/>
          </a:xfrm>
          <a:prstGeom prst="rect">
            <a:avLst/>
          </a:prstGeom>
        </p:spPr>
      </p:pic>
      <p:sp>
        <p:nvSpPr>
          <p:cNvPr id="7" name="TextBox 6">
            <a:extLst>
              <a:ext uri="{FF2B5EF4-FFF2-40B4-BE49-F238E27FC236}">
                <a16:creationId xmlns:a16="http://schemas.microsoft.com/office/drawing/2014/main" id="{CC4E8380-2F6C-4C2A-9878-55BC5A989724}"/>
              </a:ext>
            </a:extLst>
          </p:cNvPr>
          <p:cNvSpPr txBox="1"/>
          <p:nvPr/>
        </p:nvSpPr>
        <p:spPr>
          <a:xfrm>
            <a:off x="3733800" y="1600200"/>
            <a:ext cx="5029200" cy="4801314"/>
          </a:xfrm>
          <a:prstGeom prst="rect">
            <a:avLst/>
          </a:prstGeom>
          <a:noFill/>
        </p:spPr>
        <p:txBody>
          <a:bodyPr wrap="square" rtlCol="0">
            <a:spAutoFit/>
          </a:bodyPr>
          <a:lstStyle/>
          <a:p>
            <a:pPr marL="342900" indent="-342900">
              <a:buFont typeface="+mj-lt"/>
              <a:buAutoNum type="arabicPeriod"/>
            </a:pPr>
            <a:r>
              <a:rPr lang="en-US" dirty="0"/>
              <a:t>Let the error at layer level be E</a:t>
            </a:r>
          </a:p>
          <a:p>
            <a:pPr marL="342900" indent="-342900">
              <a:buFont typeface="+mj-lt"/>
              <a:buAutoNum type="arabicPeriod"/>
            </a:pPr>
            <a:r>
              <a:rPr lang="en-US" dirty="0"/>
              <a:t>E is a function of ten coefficients ( five in each neuron input)</a:t>
            </a:r>
          </a:p>
          <a:p>
            <a:pPr marL="342900" indent="-342900">
              <a:buFont typeface="+mj-lt"/>
              <a:buAutoNum type="arabicPeriod"/>
            </a:pPr>
            <a:r>
              <a:rPr lang="en-US" dirty="0"/>
              <a:t>You can imagine you have a ten dimensional feature space with y axis as E</a:t>
            </a:r>
          </a:p>
          <a:p>
            <a:pPr marL="342900" indent="-342900">
              <a:buFont typeface="+mj-lt"/>
              <a:buAutoNum type="arabicPeriod"/>
            </a:pPr>
            <a:r>
              <a:rPr lang="en-US" dirty="0"/>
              <a:t>Let us assume the error function is at its least for a given combination of the ten </a:t>
            </a:r>
            <a:r>
              <a:rPr lang="en-US" dirty="0" err="1"/>
              <a:t>coeff</a:t>
            </a:r>
            <a:r>
              <a:rPr lang="en-US" dirty="0"/>
              <a:t> i.e. w1,w2,w3,w4,w5….w10</a:t>
            </a:r>
          </a:p>
          <a:p>
            <a:pPr marL="342900" indent="-342900">
              <a:buFont typeface="+mj-lt"/>
              <a:buAutoNum type="arabicPeriod"/>
            </a:pPr>
            <a:r>
              <a:rPr lang="en-US" dirty="0"/>
              <a:t>Let us swap the two neurons and their corresponding output connection weights</a:t>
            </a:r>
          </a:p>
          <a:p>
            <a:pPr marL="342900" indent="-342900">
              <a:buFont typeface="+mj-lt"/>
              <a:buAutoNum type="arabicPeriod"/>
            </a:pPr>
            <a:r>
              <a:rPr lang="en-US" dirty="0"/>
              <a:t>Post swapping, we have a different combinations of weights but that too gives us minima</a:t>
            </a:r>
          </a:p>
          <a:p>
            <a:pPr marL="342900" indent="-342900">
              <a:buFont typeface="+mj-lt"/>
              <a:buAutoNum type="arabicPeriod"/>
            </a:pPr>
            <a:r>
              <a:rPr lang="en-US" dirty="0"/>
              <a:t>Thus there are at least two </a:t>
            </a:r>
            <a:r>
              <a:rPr lang="en-US" dirty="0" err="1"/>
              <a:t>minimas</a:t>
            </a:r>
            <a:r>
              <a:rPr lang="en-US" dirty="0"/>
              <a:t>…. Which means the error function is not convex                                                                                                                                                                                                                                                                                </a:t>
            </a:r>
          </a:p>
          <a:p>
            <a:endParaRPr lang="en-US" dirty="0">
              <a:solidFill>
                <a:schemeClr val="tx1">
                  <a:lumMod val="50000"/>
                  <a:lumOff val="50000"/>
                </a:schemeClr>
              </a:solidFill>
            </a:endParaRPr>
          </a:p>
        </p:txBody>
      </p:sp>
    </p:spTree>
    <p:extLst>
      <p:ext uri="{BB962C8B-B14F-4D97-AF65-F5344CB8AC3E}">
        <p14:creationId xmlns:p14="http://schemas.microsoft.com/office/powerpoint/2010/main" val="23275901"/>
      </p:ext>
    </p:extLst>
  </p:cSld>
  <p:clrMapOvr>
    <a:masterClrMapping/>
  </p:clrMapOvr>
  <p:transition spd="med">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a:stretch>
            <a:fillRect/>
          </a:stretch>
        </p:blipFill>
        <p:spPr bwMode="auto">
          <a:xfrm>
            <a:off x="1103701" y="3063890"/>
            <a:ext cx="2932911" cy="1507404"/>
          </a:xfrm>
          <a:prstGeom prst="rect">
            <a:avLst/>
          </a:prstGeom>
          <a:noFill/>
          <a:ln w="9525">
            <a:noFill/>
            <a:miter lim="800000"/>
            <a:headEnd/>
            <a:tailEnd/>
          </a:ln>
          <a:effectLst/>
        </p:spPr>
      </p:pic>
      <p:pic>
        <p:nvPicPr>
          <p:cNvPr id="5" name="Picture 4"/>
          <p:cNvPicPr>
            <a:picLocks noChangeAspect="1" noChangeArrowheads="1"/>
          </p:cNvPicPr>
          <p:nvPr/>
        </p:nvPicPr>
        <p:blipFill>
          <a:blip r:embed="rId3" cstate="print"/>
          <a:srcRect/>
          <a:stretch>
            <a:fillRect/>
          </a:stretch>
        </p:blipFill>
        <p:spPr bwMode="auto">
          <a:xfrm>
            <a:off x="4800600" y="2976163"/>
            <a:ext cx="3372267" cy="1601662"/>
          </a:xfrm>
          <a:prstGeom prst="rect">
            <a:avLst/>
          </a:prstGeom>
          <a:noFill/>
          <a:ln w="9525">
            <a:noFill/>
            <a:miter lim="800000"/>
            <a:headEnd/>
            <a:tailEnd/>
          </a:ln>
          <a:effectLst/>
        </p:spPr>
      </p:pic>
      <p:sp>
        <p:nvSpPr>
          <p:cNvPr id="3" name="TextBox 2"/>
          <p:cNvSpPr txBox="1"/>
          <p:nvPr/>
        </p:nvSpPr>
        <p:spPr>
          <a:xfrm>
            <a:off x="1752600" y="2362200"/>
            <a:ext cx="1981200" cy="369332"/>
          </a:xfrm>
          <a:prstGeom prst="rect">
            <a:avLst/>
          </a:prstGeom>
          <a:noFill/>
        </p:spPr>
        <p:txBody>
          <a:bodyPr wrap="square" rtlCol="0">
            <a:spAutoFit/>
          </a:bodyPr>
          <a:lstStyle/>
          <a:p>
            <a:r>
              <a:rPr lang="en-GB" dirty="0"/>
              <a:t>Biological Neuron</a:t>
            </a:r>
            <a:endParaRPr lang="en-IN" dirty="0"/>
          </a:p>
        </p:txBody>
      </p:sp>
      <p:sp>
        <p:nvSpPr>
          <p:cNvPr id="8" name="TextBox 7"/>
          <p:cNvSpPr txBox="1"/>
          <p:nvPr/>
        </p:nvSpPr>
        <p:spPr>
          <a:xfrm>
            <a:off x="5715000" y="2362200"/>
            <a:ext cx="1981200" cy="369332"/>
          </a:xfrm>
          <a:prstGeom prst="rect">
            <a:avLst/>
          </a:prstGeom>
          <a:noFill/>
        </p:spPr>
        <p:txBody>
          <a:bodyPr wrap="square" rtlCol="0">
            <a:spAutoFit/>
          </a:bodyPr>
          <a:lstStyle/>
          <a:p>
            <a:r>
              <a:rPr lang="en-GB" dirty="0"/>
              <a:t>Artificial Neuron</a:t>
            </a:r>
            <a:endParaRPr lang="en-IN" dirty="0"/>
          </a:p>
        </p:txBody>
      </p:sp>
      <p:sp>
        <p:nvSpPr>
          <p:cNvPr id="9" name="Title 2"/>
          <p:cNvSpPr txBox="1">
            <a:spLocks/>
          </p:cNvSpPr>
          <p:nvPr/>
        </p:nvSpPr>
        <p:spPr>
          <a:xfrm>
            <a:off x="1066800" y="1143000"/>
            <a:ext cx="6316439" cy="310253"/>
          </a:xfrm>
          <a:prstGeom prst="rect">
            <a:avLst/>
          </a:prstGeom>
        </p:spPr>
        <p:txBody>
          <a:bodyPr/>
          <a:lstStyle/>
          <a:p>
            <a:pPr defTabSz="342892" fontAlgn="auto">
              <a:spcAft>
                <a:spcPts val="0"/>
              </a:spcAft>
              <a:defRPr/>
            </a:pPr>
            <a:r>
              <a:rPr lang="en-US" altLang="en-US" b="1" dirty="0">
                <a:latin typeface="+mj-lt"/>
                <a:cs typeface="Arial"/>
              </a:rPr>
              <a:t>How it evolved / History of Artificial Neuron / ANN</a:t>
            </a:r>
          </a:p>
        </p:txBody>
      </p:sp>
      <p:sp>
        <p:nvSpPr>
          <p:cNvPr id="6" name="TextBox 5"/>
          <p:cNvSpPr txBox="1"/>
          <p:nvPr/>
        </p:nvSpPr>
        <p:spPr>
          <a:xfrm>
            <a:off x="457200" y="5334000"/>
            <a:ext cx="8305800" cy="646331"/>
          </a:xfrm>
          <a:prstGeom prst="rect">
            <a:avLst/>
          </a:prstGeom>
          <a:noFill/>
        </p:spPr>
        <p:txBody>
          <a:bodyPr wrap="square" rtlCol="0">
            <a:spAutoFit/>
          </a:bodyPr>
          <a:lstStyle/>
          <a:p>
            <a:r>
              <a:rPr lang="en-IN" dirty="0">
                <a:hlinkClick r:id="rId4"/>
              </a:rPr>
              <a:t>http://www.andreykurenkov.com/writing/ai/a-brief-history-of-neural-nets-and-deep-learning/</a:t>
            </a:r>
            <a:endParaRPr lang="en-IN" dirty="0">
              <a:solidFill>
                <a:schemeClr val="tx1">
                  <a:lumMod val="50000"/>
                  <a:lumOff val="50000"/>
                </a:schemeClr>
              </a:solidFill>
            </a:endParaRPr>
          </a:p>
        </p:txBody>
      </p:sp>
    </p:spTree>
    <p:extLst>
      <p:ext uri="{BB962C8B-B14F-4D97-AF65-F5344CB8AC3E}">
        <p14:creationId xmlns:p14="http://schemas.microsoft.com/office/powerpoint/2010/main" val="800194809"/>
      </p:ext>
    </p:extLst>
  </p:cSld>
  <p:clrMapOvr>
    <a:masterClrMapping/>
  </p:clrMapOvr>
  <p:transition spd="med">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16025FC-E433-4E6C-B437-059933CF735B}"/>
              </a:ext>
            </a:extLst>
          </p:cNvPr>
          <p:cNvGrpSpPr/>
          <p:nvPr/>
        </p:nvGrpSpPr>
        <p:grpSpPr>
          <a:xfrm>
            <a:off x="685800" y="1991809"/>
            <a:ext cx="2400300" cy="2221706"/>
            <a:chOff x="228600" y="1219200"/>
            <a:chExt cx="5238750" cy="5010150"/>
          </a:xfrm>
        </p:grpSpPr>
        <p:pic>
          <p:nvPicPr>
            <p:cNvPr id="20482" name="Picture 2" descr="https://miro.medium.com/max/369/1*fDHlg9iNo0LLK4czQqqO9A.png">
              <a:extLst>
                <a:ext uri="{FF2B5EF4-FFF2-40B4-BE49-F238E27FC236}">
                  <a16:creationId xmlns:a16="http://schemas.microsoft.com/office/drawing/2014/main" id="{37929A8F-BC1A-48DA-8794-19FCBD8E1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75" y="1219200"/>
              <a:ext cx="3514725" cy="2733675"/>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s://miro.medium.com/max/550/1*NLchBzohJvCCNMPPnF-V-A.png">
              <a:extLst>
                <a:ext uri="{FF2B5EF4-FFF2-40B4-BE49-F238E27FC236}">
                  <a16:creationId xmlns:a16="http://schemas.microsoft.com/office/drawing/2014/main" id="{4835B694-B7FD-46F9-9D77-CF0BA3C03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191000"/>
              <a:ext cx="5238750" cy="2038350"/>
            </a:xfrm>
            <a:prstGeom prst="rect">
              <a:avLst/>
            </a:prstGeom>
            <a:noFill/>
            <a:extLst>
              <a:ext uri="{909E8E84-426E-40DD-AFC4-6F175D3DCCD1}">
                <a14:hiddenFill xmlns:a14="http://schemas.microsoft.com/office/drawing/2010/main">
                  <a:solidFill>
                    <a:srgbClr val="FFFFFF"/>
                  </a:solidFill>
                </a14:hiddenFill>
              </a:ext>
            </a:extLst>
          </p:spPr>
        </p:pic>
      </p:grpSp>
      <p:pic>
        <p:nvPicPr>
          <p:cNvPr id="20486" name="Picture 6" descr="perceptron">
            <a:extLst>
              <a:ext uri="{FF2B5EF4-FFF2-40B4-BE49-F238E27FC236}">
                <a16:creationId xmlns:a16="http://schemas.microsoft.com/office/drawing/2014/main" id="{8DB9F119-360A-40EC-905C-835F97F5414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5580" y="2007394"/>
            <a:ext cx="2918222" cy="1100138"/>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7D2BA59F-02FF-47DF-A7EB-D0E2AFD083AF}"/>
              </a:ext>
            </a:extLst>
          </p:cNvPr>
          <p:cNvCxnSpPr>
            <a:cxnSpLocks/>
          </p:cNvCxnSpPr>
          <p:nvPr/>
        </p:nvCxnSpPr>
        <p:spPr>
          <a:xfrm flipH="1">
            <a:off x="4475694" y="1753394"/>
            <a:ext cx="67732" cy="44188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53C570D5-589E-4117-B9F5-8776FAABBDDA}"/>
              </a:ext>
            </a:extLst>
          </p:cNvPr>
          <p:cNvSpPr txBox="1"/>
          <p:nvPr/>
        </p:nvSpPr>
        <p:spPr>
          <a:xfrm>
            <a:off x="653143" y="1788366"/>
            <a:ext cx="3427667" cy="276999"/>
          </a:xfrm>
          <a:prstGeom prst="rect">
            <a:avLst/>
          </a:prstGeom>
          <a:noFill/>
        </p:spPr>
        <p:txBody>
          <a:bodyPr wrap="square" rtlCol="0">
            <a:spAutoFit/>
          </a:bodyPr>
          <a:lstStyle/>
          <a:p>
            <a:r>
              <a:rPr lang="en-US" sz="1200" b="1" dirty="0"/>
              <a:t>Warren McCulloch &amp; Walter Pitts Neuron</a:t>
            </a:r>
          </a:p>
        </p:txBody>
      </p:sp>
      <p:sp>
        <p:nvSpPr>
          <p:cNvPr id="9" name="TextBox 8">
            <a:extLst>
              <a:ext uri="{FF2B5EF4-FFF2-40B4-BE49-F238E27FC236}">
                <a16:creationId xmlns:a16="http://schemas.microsoft.com/office/drawing/2014/main" id="{52D22A06-7995-4FA1-ABDC-07389A4E4BE7}"/>
              </a:ext>
            </a:extLst>
          </p:cNvPr>
          <p:cNvSpPr txBox="1"/>
          <p:nvPr/>
        </p:nvSpPr>
        <p:spPr>
          <a:xfrm>
            <a:off x="5772157" y="1753394"/>
            <a:ext cx="2857494" cy="276999"/>
          </a:xfrm>
          <a:prstGeom prst="rect">
            <a:avLst/>
          </a:prstGeom>
          <a:noFill/>
        </p:spPr>
        <p:txBody>
          <a:bodyPr wrap="square" rtlCol="0">
            <a:spAutoFit/>
          </a:bodyPr>
          <a:lstStyle/>
          <a:p>
            <a:r>
              <a:rPr lang="en-US" sz="1200" b="1" dirty="0"/>
              <a:t>Rosenblatt’s Perceptron</a:t>
            </a:r>
          </a:p>
        </p:txBody>
      </p:sp>
      <p:sp>
        <p:nvSpPr>
          <p:cNvPr id="6" name="TextBox 5">
            <a:extLst>
              <a:ext uri="{FF2B5EF4-FFF2-40B4-BE49-F238E27FC236}">
                <a16:creationId xmlns:a16="http://schemas.microsoft.com/office/drawing/2014/main" id="{FBC65E24-7620-4A38-B57D-0E61FAF3E742}"/>
              </a:ext>
            </a:extLst>
          </p:cNvPr>
          <p:cNvSpPr txBox="1"/>
          <p:nvPr/>
        </p:nvSpPr>
        <p:spPr>
          <a:xfrm>
            <a:off x="4743452" y="3429000"/>
            <a:ext cx="3886199" cy="2123658"/>
          </a:xfrm>
          <a:prstGeom prst="rect">
            <a:avLst/>
          </a:prstGeom>
          <a:noFill/>
        </p:spPr>
        <p:txBody>
          <a:bodyPr wrap="square" rtlCol="0">
            <a:spAutoFit/>
          </a:bodyPr>
          <a:lstStyle/>
          <a:p>
            <a:pPr marL="257168" indent="-257168">
              <a:buFont typeface="+mj-lt"/>
              <a:buAutoNum type="arabicPeriod"/>
            </a:pPr>
            <a:r>
              <a:rPr lang="en-US" sz="1200" dirty="0"/>
              <a:t>It has an Input layer that acts as dendrites</a:t>
            </a:r>
          </a:p>
          <a:p>
            <a:pPr marL="257168" indent="-257168">
              <a:buFont typeface="+mj-lt"/>
              <a:buAutoNum type="arabicPeriod"/>
            </a:pPr>
            <a:endParaRPr lang="en-US" sz="1200" dirty="0"/>
          </a:p>
          <a:p>
            <a:pPr marL="257168" indent="-257168">
              <a:buFont typeface="+mj-lt"/>
              <a:buAutoNum type="arabicPeriod"/>
            </a:pPr>
            <a:r>
              <a:rPr lang="en-US" sz="1200" dirty="0"/>
              <a:t>It has two parts, first part is weighted addition Each input is multiplied with a weight (which is typically initialized with some random value) </a:t>
            </a:r>
          </a:p>
          <a:p>
            <a:pPr marL="257168" indent="-257168">
              <a:buFont typeface="+mj-lt"/>
              <a:buAutoNum type="arabicPeriod"/>
            </a:pPr>
            <a:endParaRPr lang="en-US" sz="1200" dirty="0"/>
          </a:p>
          <a:p>
            <a:pPr marL="257168" indent="-257168">
              <a:buFont typeface="+mj-lt"/>
              <a:buAutoNum type="arabicPeriod"/>
            </a:pPr>
            <a:r>
              <a:rPr lang="en-US" sz="1200" dirty="0"/>
              <a:t>The sum is then passed through an activation function which yields a 1 if threshold is crossed</a:t>
            </a:r>
          </a:p>
          <a:p>
            <a:pPr marL="257168" indent="-257168">
              <a:buFont typeface="+mj-lt"/>
              <a:buAutoNum type="arabicPeriod"/>
            </a:pPr>
            <a:endParaRPr lang="en-US" sz="1200" dirty="0">
              <a:solidFill>
                <a:schemeClr val="tx1">
                  <a:lumMod val="50000"/>
                  <a:lumOff val="50000"/>
                </a:schemeClr>
              </a:solidFill>
            </a:endParaRPr>
          </a:p>
          <a:p>
            <a:pPr marL="257168" indent="-257168">
              <a:buFont typeface="+mj-lt"/>
              <a:buAutoNum type="arabicPeriod"/>
            </a:pPr>
            <a:r>
              <a:rPr lang="en-US" sz="1200" dirty="0"/>
              <a:t>The step function can be defined in such a way that output can range from -1 to +1</a:t>
            </a:r>
          </a:p>
        </p:txBody>
      </p:sp>
      <p:sp>
        <p:nvSpPr>
          <p:cNvPr id="7" name="TextBox 6">
            <a:extLst>
              <a:ext uri="{FF2B5EF4-FFF2-40B4-BE49-F238E27FC236}">
                <a16:creationId xmlns:a16="http://schemas.microsoft.com/office/drawing/2014/main" id="{01037960-E347-4B4D-9D12-16534C24810B}"/>
              </a:ext>
            </a:extLst>
          </p:cNvPr>
          <p:cNvSpPr txBox="1"/>
          <p:nvPr/>
        </p:nvSpPr>
        <p:spPr>
          <a:xfrm>
            <a:off x="228602" y="4343402"/>
            <a:ext cx="4171949" cy="2100575"/>
          </a:xfrm>
          <a:prstGeom prst="rect">
            <a:avLst/>
          </a:prstGeom>
          <a:noFill/>
        </p:spPr>
        <p:txBody>
          <a:bodyPr wrap="square" rtlCol="0">
            <a:spAutoFit/>
          </a:bodyPr>
          <a:lstStyle/>
          <a:p>
            <a:pPr marL="257168" indent="-257168">
              <a:buFont typeface="+mj-lt"/>
              <a:buAutoNum type="arabicPeriod"/>
            </a:pPr>
            <a:r>
              <a:rPr lang="en-US" sz="1200" dirty="0"/>
              <a:t>It has an input layer that acts like dendrites</a:t>
            </a:r>
          </a:p>
          <a:p>
            <a:pPr marL="257168" indent="-257168">
              <a:buFont typeface="+mj-lt"/>
              <a:buAutoNum type="arabicPeriod"/>
            </a:pPr>
            <a:endParaRPr lang="en-US" sz="1200" dirty="0"/>
          </a:p>
          <a:p>
            <a:pPr marL="257168" indent="-257168">
              <a:buFont typeface="+mj-lt"/>
              <a:buAutoNum type="arabicPeriod"/>
            </a:pPr>
            <a:r>
              <a:rPr lang="en-US" sz="1200" dirty="0"/>
              <a:t>It has two parts, the first part, </a:t>
            </a:r>
            <a:r>
              <a:rPr lang="en-US" sz="1200" b="1" i="1" dirty="0"/>
              <a:t>g </a:t>
            </a:r>
            <a:r>
              <a:rPr lang="en-US" sz="1200" dirty="0"/>
              <a:t>is weighted addition of inputs. The weights are manually initialized and all have same weight</a:t>
            </a:r>
          </a:p>
          <a:p>
            <a:pPr marL="257168" indent="-257168">
              <a:buFont typeface="+mj-lt"/>
              <a:buAutoNum type="arabicPeriod"/>
            </a:pPr>
            <a:endParaRPr lang="en-US" sz="1200" dirty="0"/>
          </a:p>
          <a:p>
            <a:pPr marL="257168" indent="-257168">
              <a:buFont typeface="+mj-lt"/>
              <a:buAutoNum type="arabicPeriod"/>
            </a:pPr>
            <a:r>
              <a:rPr lang="en-US" sz="1200" dirty="0"/>
              <a:t>The weighted sum is passed through an activation function </a:t>
            </a:r>
            <a:r>
              <a:rPr lang="en-US" sz="1200" b="1" i="1" dirty="0"/>
              <a:t>f</a:t>
            </a:r>
            <a:r>
              <a:rPr lang="en-US" sz="1200" dirty="0"/>
              <a:t> which yields a 1 if threshold is crossed, else 0</a:t>
            </a:r>
          </a:p>
          <a:p>
            <a:pPr marL="257168" indent="-257168">
              <a:buFont typeface="+mj-lt"/>
              <a:buAutoNum type="arabicPeriod"/>
            </a:pPr>
            <a:endParaRPr lang="en-US" sz="1200" dirty="0">
              <a:solidFill>
                <a:schemeClr val="tx1">
                  <a:lumMod val="50000"/>
                  <a:lumOff val="50000"/>
                </a:schemeClr>
              </a:solidFill>
            </a:endParaRPr>
          </a:p>
          <a:p>
            <a:pPr marL="257168" indent="-257168">
              <a:buFont typeface="+mj-lt"/>
              <a:buAutoNum type="arabicPeriod"/>
            </a:pPr>
            <a:endParaRPr lang="en-US" sz="1050" dirty="0">
              <a:solidFill>
                <a:schemeClr val="tx1">
                  <a:lumMod val="50000"/>
                  <a:lumOff val="50000"/>
                </a:schemeClr>
              </a:solidFill>
            </a:endParaRPr>
          </a:p>
        </p:txBody>
      </p:sp>
      <p:sp>
        <p:nvSpPr>
          <p:cNvPr id="11" name="Title 2"/>
          <p:cNvSpPr txBox="1">
            <a:spLocks/>
          </p:cNvSpPr>
          <p:nvPr/>
        </p:nvSpPr>
        <p:spPr>
          <a:xfrm>
            <a:off x="1066800" y="1143000"/>
            <a:ext cx="6316439" cy="310253"/>
          </a:xfrm>
          <a:prstGeom prst="rect">
            <a:avLst/>
          </a:prstGeom>
        </p:spPr>
        <p:txBody>
          <a:bodyPr/>
          <a:lstStyle/>
          <a:p>
            <a:pPr defTabSz="342892" fontAlgn="auto">
              <a:spcAft>
                <a:spcPts val="0"/>
              </a:spcAft>
              <a:defRPr/>
            </a:pPr>
            <a:r>
              <a:rPr lang="en-US" altLang="en-US" b="1" dirty="0">
                <a:latin typeface="+mj-lt"/>
                <a:cs typeface="Arial"/>
              </a:rPr>
              <a:t>Deep Neural Network / Artificial Neural Network</a:t>
            </a:r>
          </a:p>
        </p:txBody>
      </p:sp>
    </p:spTree>
    <p:extLst>
      <p:ext uri="{BB962C8B-B14F-4D97-AF65-F5344CB8AC3E}">
        <p14:creationId xmlns:p14="http://schemas.microsoft.com/office/powerpoint/2010/main" val="3682948839"/>
      </p:ext>
    </p:extLst>
  </p:cSld>
  <p:clrMapOvr>
    <a:masterClrMapping/>
  </p:clrMapOvr>
  <p:transition spd="med">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B80EC5C-6505-4790-A3F2-522599CD7633}"/>
              </a:ext>
            </a:extLst>
          </p:cNvPr>
          <p:cNvSpPr txBox="1">
            <a:spLocks noChangeArrowheads="1"/>
          </p:cNvSpPr>
          <p:nvPr/>
        </p:nvSpPr>
        <p:spPr>
          <a:xfrm>
            <a:off x="762000" y="1657351"/>
            <a:ext cx="8001000" cy="4844468"/>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68" indent="-257168">
              <a:buFont typeface="+mj-lt"/>
              <a:buAutoNum type="arabicPeriod" startAt="7"/>
            </a:pPr>
            <a:r>
              <a:rPr lang="en-US" sz="1600" dirty="0"/>
              <a:t>History artificial neuron</a:t>
            </a:r>
          </a:p>
          <a:p>
            <a:pPr marL="640540" lvl="1" indent="-257168">
              <a:lnSpc>
                <a:spcPct val="150000"/>
              </a:lnSpc>
              <a:buFont typeface="+mj-lt"/>
              <a:buAutoNum type="alphaLcPeriod"/>
            </a:pPr>
            <a:r>
              <a:rPr lang="en-US" sz="1400" dirty="0"/>
              <a:t>Rosenblatt defined a Perceptron as a simple mathematical model of biological neurons</a:t>
            </a:r>
          </a:p>
          <a:p>
            <a:pPr marL="640540" lvl="1" indent="-257168">
              <a:lnSpc>
                <a:spcPct val="150000"/>
              </a:lnSpc>
              <a:buFont typeface="+mj-lt"/>
              <a:buAutoNum type="alphaLcPeriod"/>
            </a:pPr>
            <a:r>
              <a:rPr lang="en-US" sz="1400" dirty="0"/>
              <a:t>It takes as inputs a set of binary values from senses / neighboring neurons. </a:t>
            </a:r>
          </a:p>
          <a:p>
            <a:pPr marL="640540" lvl="1" indent="-257168">
              <a:lnSpc>
                <a:spcPct val="150000"/>
              </a:lnSpc>
              <a:buFont typeface="+mj-lt"/>
              <a:buAutoNum type="alphaLcPeriod"/>
            </a:pPr>
            <a:r>
              <a:rPr lang="en-US" sz="1400" dirty="0"/>
              <a:t>Every input is multiplied by a weight (akin to the synaptic strength to each nearby neuron), </a:t>
            </a:r>
          </a:p>
          <a:p>
            <a:pPr marL="640540" lvl="1" indent="-257168">
              <a:lnSpc>
                <a:spcPct val="150000"/>
              </a:lnSpc>
              <a:buFont typeface="+mj-lt"/>
              <a:buAutoNum type="alphaLcPeriod"/>
            </a:pPr>
            <a:r>
              <a:rPr lang="en-US" sz="1400" dirty="0"/>
              <a:t>A threshold to evaluate the sum of weighted inputs against. Output a 1 (neuron firing) if the weighted sum is more than threshold, else a zero (neuron not firing)</a:t>
            </a:r>
          </a:p>
          <a:p>
            <a:pPr marL="640540" lvl="1" indent="-257168">
              <a:lnSpc>
                <a:spcPct val="150000"/>
              </a:lnSpc>
              <a:buFont typeface="+mj-lt"/>
              <a:buAutoNum type="alphaLcPeriod"/>
            </a:pPr>
            <a:r>
              <a:rPr lang="en-US" sz="1400" dirty="0"/>
              <a:t>Other than the inputs from sensors / neighboring neurons, they also get a special ‘bias’ input, which just has a value of 1 </a:t>
            </a:r>
          </a:p>
          <a:p>
            <a:pPr marL="640540" lvl="1" indent="-257168">
              <a:lnSpc>
                <a:spcPct val="150000"/>
              </a:lnSpc>
              <a:buFont typeface="+mj-lt"/>
              <a:buAutoNum type="alphaLcPeriod"/>
            </a:pPr>
            <a:r>
              <a:rPr lang="en-US" sz="1400" i="1" u="sng" dirty="0"/>
              <a:t>The bias is like intercept in a linear equation. Useful in generating more functions with the same inputs </a:t>
            </a:r>
          </a:p>
          <a:p>
            <a:pPr marL="640540" lvl="1" indent="-257168">
              <a:lnSpc>
                <a:spcPct val="150000"/>
              </a:lnSpc>
              <a:buFont typeface="+mj-lt"/>
              <a:buAutoNum type="alphaLcPeriod"/>
            </a:pPr>
            <a:r>
              <a:rPr lang="en-US" sz="1400" i="1" u="sng" dirty="0"/>
              <a:t>This was an improvement of the  work of Warren McCulloch and Walter Pitts, McColloch-Pitts neuron. </a:t>
            </a:r>
          </a:p>
          <a:p>
            <a:pPr marL="640540" lvl="1" indent="-257168">
              <a:lnSpc>
                <a:spcPct val="150000"/>
              </a:lnSpc>
              <a:buFont typeface="+mj-lt"/>
              <a:buAutoNum type="alphaLcPeriod"/>
            </a:pPr>
            <a:r>
              <a:rPr lang="en-US" sz="1400" dirty="0"/>
              <a:t>McColloch Pitts neuron had a fixed set of weights associated with inputs and as a result </a:t>
            </a:r>
            <a:r>
              <a:rPr lang="en-US" sz="1400" u="sng" dirty="0"/>
              <a:t>did not have the ability to learn. They had no bias term</a:t>
            </a:r>
          </a:p>
        </p:txBody>
      </p:sp>
      <p:sp>
        <p:nvSpPr>
          <p:cNvPr id="3" name="Title 2">
            <a:extLst>
              <a:ext uri="{FF2B5EF4-FFF2-40B4-BE49-F238E27FC236}">
                <a16:creationId xmlns:a16="http://schemas.microsoft.com/office/drawing/2014/main" id="{70BB8733-169E-4CF4-B467-ADEAAC8074DE}"/>
              </a:ext>
            </a:extLst>
          </p:cNvPr>
          <p:cNvSpPr txBox="1">
            <a:spLocks/>
          </p:cNvSpPr>
          <p:nvPr/>
        </p:nvSpPr>
        <p:spPr>
          <a:xfrm>
            <a:off x="725993" y="838200"/>
            <a:ext cx="6316439" cy="310253"/>
          </a:xfrm>
          <a:prstGeom prst="rect">
            <a:avLst/>
          </a:prstGeom>
        </p:spPr>
        <p:txBody>
          <a:bodyPr/>
          <a:lstStyle/>
          <a:p>
            <a:pPr defTabSz="342892" fontAlgn="auto">
              <a:spcAft>
                <a:spcPts val="0"/>
              </a:spcAft>
              <a:defRPr/>
            </a:pPr>
            <a:r>
              <a:rPr lang="en-US" altLang="en-US" b="1" dirty="0">
                <a:latin typeface="+mj-lt"/>
                <a:cs typeface="Arial"/>
              </a:rPr>
              <a:t>Machine Learning (Artificial Neural Network)  / Perceptron… </a:t>
            </a:r>
          </a:p>
        </p:txBody>
      </p:sp>
    </p:spTree>
    <p:extLst>
      <p:ext uri="{BB962C8B-B14F-4D97-AF65-F5344CB8AC3E}">
        <p14:creationId xmlns:p14="http://schemas.microsoft.com/office/powerpoint/2010/main" val="3478257251"/>
      </p:ext>
    </p:extLst>
  </p:cSld>
  <p:clrMapOvr>
    <a:masterClrMapping/>
  </p:clrMapOvr>
  <p:transition spd="med">
    <p:wipe dir="d"/>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Wipro Master Colors">
      <a:dk1>
        <a:sysClr val="windowText" lastClr="000000"/>
      </a:dk1>
      <a:lt1>
        <a:srgbClr val="FFFFFF"/>
      </a:lt1>
      <a:dk2>
        <a:srgbClr val="3C3D48"/>
      </a:dk2>
      <a:lt2>
        <a:srgbClr val="CFD0D7"/>
      </a:lt2>
      <a:accent1>
        <a:srgbClr val="03A2DF"/>
      </a:accent1>
      <a:accent2>
        <a:srgbClr val="81C240"/>
      </a:accent2>
      <a:accent3>
        <a:srgbClr val="A757A0"/>
      </a:accent3>
      <a:accent4>
        <a:srgbClr val="FECD07"/>
      </a:accent4>
      <a:accent5>
        <a:srgbClr val="EE2D30"/>
      </a:accent5>
      <a:accent6>
        <a:srgbClr val="A1A2B1"/>
      </a:accent6>
      <a:hlink>
        <a:srgbClr val="81C240"/>
      </a:hlink>
      <a:folHlink>
        <a:srgbClr val="68CFF4"/>
      </a:folHlink>
    </a:clrScheme>
    <a:fontScheme name="WIPRO PP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96848</TotalTime>
  <Words>7598</Words>
  <Application>Microsoft Office PowerPoint</Application>
  <PresentationFormat>On-screen Show (4:3)</PresentationFormat>
  <Paragraphs>794</Paragraphs>
  <Slides>69</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Arial</vt:lpstr>
      <vt:lpstr>Calibri</vt:lpstr>
      <vt:lpstr>Cambria Math</vt:lpstr>
      <vt:lpstr>Gill Sans MT</vt:lpstr>
      <vt:lpstr>Lato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brief introduction  to Vanishing &amp; Exploding Gradient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is DNN error function non-convex</vt:lpstr>
      <vt:lpstr>PowerPoint Presentation</vt:lpstr>
    </vt:vector>
  </TitlesOfParts>
  <Company>Wipro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Valued Customer</dc:creator>
  <cp:lastModifiedBy>MY PC</cp:lastModifiedBy>
  <cp:revision>2269</cp:revision>
  <dcterms:created xsi:type="dcterms:W3CDTF">2012-11-25T06:27:51Z</dcterms:created>
  <dcterms:modified xsi:type="dcterms:W3CDTF">2020-12-05T03:20:32Z</dcterms:modified>
</cp:coreProperties>
</file>